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
  </p:notesMasterIdLst>
  <p:sldIdLst>
    <p:sldId id="256" r:id="rId2"/>
  </p:sldIdLst>
  <p:sldSz cx="195072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1684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000000"/>
        </a:solidFill>
        <a:effectLst/>
        <a:uFillTx/>
        <a:latin typeface="+mn-lt"/>
        <a:ea typeface="+mn-ea"/>
        <a:cs typeface="+mn-cs"/>
        <a:sym typeface="Arial"/>
      </a:defRPr>
    </a:lvl1pPr>
    <a:lvl2pPr marL="0" marR="0" indent="342900" algn="ctr" defTabSz="11684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000000"/>
        </a:solidFill>
        <a:effectLst/>
        <a:uFillTx/>
        <a:latin typeface="+mn-lt"/>
        <a:ea typeface="+mn-ea"/>
        <a:cs typeface="+mn-cs"/>
        <a:sym typeface="Arial"/>
      </a:defRPr>
    </a:lvl2pPr>
    <a:lvl3pPr marL="0" marR="0" indent="685800" algn="ctr" defTabSz="11684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000000"/>
        </a:solidFill>
        <a:effectLst/>
        <a:uFillTx/>
        <a:latin typeface="+mn-lt"/>
        <a:ea typeface="+mn-ea"/>
        <a:cs typeface="+mn-cs"/>
        <a:sym typeface="Arial"/>
      </a:defRPr>
    </a:lvl3pPr>
    <a:lvl4pPr marL="0" marR="0" indent="1028700" algn="ctr" defTabSz="11684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000000"/>
        </a:solidFill>
        <a:effectLst/>
        <a:uFillTx/>
        <a:latin typeface="+mn-lt"/>
        <a:ea typeface="+mn-ea"/>
        <a:cs typeface="+mn-cs"/>
        <a:sym typeface="Arial"/>
      </a:defRPr>
    </a:lvl4pPr>
    <a:lvl5pPr marL="0" marR="0" indent="1371600" algn="ctr" defTabSz="11684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000000"/>
        </a:solidFill>
        <a:effectLst/>
        <a:uFillTx/>
        <a:latin typeface="+mn-lt"/>
        <a:ea typeface="+mn-ea"/>
        <a:cs typeface="+mn-cs"/>
        <a:sym typeface="Arial"/>
      </a:defRPr>
    </a:lvl5pPr>
    <a:lvl6pPr marL="0" marR="0" indent="2286000" algn="ctr" defTabSz="11684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000000"/>
        </a:solidFill>
        <a:effectLst/>
        <a:uFillTx/>
        <a:latin typeface="+mn-lt"/>
        <a:ea typeface="+mn-ea"/>
        <a:cs typeface="+mn-cs"/>
        <a:sym typeface="Arial"/>
      </a:defRPr>
    </a:lvl6pPr>
    <a:lvl7pPr marL="0" marR="0" indent="2743200" algn="ctr" defTabSz="11684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000000"/>
        </a:solidFill>
        <a:effectLst/>
        <a:uFillTx/>
        <a:latin typeface="+mn-lt"/>
        <a:ea typeface="+mn-ea"/>
        <a:cs typeface="+mn-cs"/>
        <a:sym typeface="Arial"/>
      </a:defRPr>
    </a:lvl7pPr>
    <a:lvl8pPr marL="0" marR="0" indent="3200400" algn="ctr" defTabSz="11684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000000"/>
        </a:solidFill>
        <a:effectLst/>
        <a:uFillTx/>
        <a:latin typeface="+mn-lt"/>
        <a:ea typeface="+mn-ea"/>
        <a:cs typeface="+mn-cs"/>
        <a:sym typeface="Arial"/>
      </a:defRPr>
    </a:lvl8pPr>
    <a:lvl9pPr marL="0" marR="0" indent="3657600" algn="ctr" defTabSz="11684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000000"/>
        </a:solidFill>
        <a:effectLst/>
        <a:uFillTx/>
        <a:latin typeface="+mn-lt"/>
        <a:ea typeface="+mn-ea"/>
        <a:cs typeface="+mn-cs"/>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D2E8"/>
          </a:solidFill>
        </a:fill>
      </a:tcStyle>
    </a:wholeTbl>
    <a:band2H>
      <a:tcTxStyle/>
      <a:tcStyle>
        <a:tcBdr/>
        <a:fill>
          <a:solidFill>
            <a:srgbClr val="E6EAF4"/>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wholeTbl>
    <a:band2H>
      <a:tcTxStyle/>
      <a:tcStyle>
        <a:tcBdr/>
        <a:fill>
          <a:solidFill>
            <a:schemeClr val="accent3">
              <a:lumOff val="44000"/>
            </a:schemeClr>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D6CB"/>
          </a:solidFill>
        </a:fill>
      </a:tcStyle>
    </a:wholeTbl>
    <a:band2H>
      <a:tcTxStyle/>
      <a:tcStyle>
        <a:tcBdr/>
        <a:fill>
          <a:solidFill>
            <a:srgbClr val="E6ECE7"/>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3">
              <a:lumOff val="44000"/>
            </a:schemeClr>
          </a:solidFill>
        </a:fill>
      </a:tcStyle>
    </a:band2H>
    <a:firstCol>
      <a:tcTxStyle b="on" i="off">
        <a:fontRef idx="minor">
          <a:schemeClr val="accent3">
            <a:lumOff val="44000"/>
          </a:schemeClr>
        </a:fontRef>
        <a:schemeClr val="accent3">
          <a:lumOff val="44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3">
              <a:lumOff val="44000"/>
            </a:schemeClr>
          </a:solidFill>
        </a:fill>
      </a:tcStyle>
    </a:lastRow>
    <a:firstRow>
      <a:tcTxStyle b="on" i="off">
        <a:fontRef idx="minor">
          <a:schemeClr val="accent3">
            <a:lumOff val="44000"/>
          </a:schemeClr>
        </a:fontRef>
        <a:schemeClr val="accent3">
          <a:lumOff val="44000"/>
        </a:schemeClr>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chemeClr val="accent3">
              <a:lumOff val="44000"/>
            </a:schemeClr>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35" d="100"/>
          <a:sy n="35" d="100"/>
        </p:scale>
        <p:origin x="-1500" y="-546"/>
      </p:cViewPr>
      <p:guideLst>
        <p:guide orient="horz" pos="4320"/>
        <p:guide pos="614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8" name="Shape 208"/>
          <p:cNvSpPr>
            <a:spLocks noGrp="1" noRot="1" noChangeAspect="1"/>
          </p:cNvSpPr>
          <p:nvPr>
            <p:ph type="sldImg"/>
          </p:nvPr>
        </p:nvSpPr>
        <p:spPr>
          <a:xfrm>
            <a:off x="1143000" y="685800"/>
            <a:ext cx="4572000" cy="3429000"/>
          </a:xfrm>
          <a:prstGeom prst="rect">
            <a:avLst/>
          </a:prstGeom>
        </p:spPr>
        <p:txBody>
          <a:bodyPr/>
          <a:lstStyle/>
          <a:p>
            <a:endParaRPr/>
          </a:p>
        </p:txBody>
      </p:sp>
      <p:sp>
        <p:nvSpPr>
          <p:cNvPr id="209" name="Shape 20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397008665"/>
      </p:ext>
    </p:extLst>
  </p:cSld>
  <p:clrMap bg1="lt1" tx1="dk1" bg2="lt2" tx2="dk2" accent1="accent1" accent2="accent2" accent3="accent3" accent4="accent4" accent5="accent5" accent6="accent6" hlink="hlink" folHlink="folHlink"/>
  <p:notesStyle>
    <a:lvl1pPr defTabSz="1168400" latinLnBrk="0">
      <a:defRPr sz="1400">
        <a:latin typeface="+mn-lt"/>
        <a:ea typeface="+mn-ea"/>
        <a:cs typeface="+mn-cs"/>
        <a:sym typeface="Arial"/>
      </a:defRPr>
    </a:lvl1pPr>
    <a:lvl2pPr indent="228600" defTabSz="1168400" latinLnBrk="0">
      <a:defRPr sz="1400">
        <a:latin typeface="+mn-lt"/>
        <a:ea typeface="+mn-ea"/>
        <a:cs typeface="+mn-cs"/>
        <a:sym typeface="Arial"/>
      </a:defRPr>
    </a:lvl2pPr>
    <a:lvl3pPr indent="457200" defTabSz="1168400" latinLnBrk="0">
      <a:defRPr sz="1400">
        <a:latin typeface="+mn-lt"/>
        <a:ea typeface="+mn-ea"/>
        <a:cs typeface="+mn-cs"/>
        <a:sym typeface="Arial"/>
      </a:defRPr>
    </a:lvl3pPr>
    <a:lvl4pPr indent="685800" defTabSz="1168400" latinLnBrk="0">
      <a:defRPr sz="1400">
        <a:latin typeface="+mn-lt"/>
        <a:ea typeface="+mn-ea"/>
        <a:cs typeface="+mn-cs"/>
        <a:sym typeface="Arial"/>
      </a:defRPr>
    </a:lvl4pPr>
    <a:lvl5pPr indent="914400" defTabSz="1168400" latinLnBrk="0">
      <a:defRPr sz="1400">
        <a:latin typeface="+mn-lt"/>
        <a:ea typeface="+mn-ea"/>
        <a:cs typeface="+mn-cs"/>
        <a:sym typeface="Arial"/>
      </a:defRPr>
    </a:lvl5pPr>
    <a:lvl6pPr indent="1143000" defTabSz="1168400" latinLnBrk="0">
      <a:defRPr sz="1400">
        <a:latin typeface="+mn-lt"/>
        <a:ea typeface="+mn-ea"/>
        <a:cs typeface="+mn-cs"/>
        <a:sym typeface="Arial"/>
      </a:defRPr>
    </a:lvl6pPr>
    <a:lvl7pPr indent="1371600" defTabSz="1168400" latinLnBrk="0">
      <a:defRPr sz="1400">
        <a:latin typeface="+mn-lt"/>
        <a:ea typeface="+mn-ea"/>
        <a:cs typeface="+mn-cs"/>
        <a:sym typeface="Arial"/>
      </a:defRPr>
    </a:lvl7pPr>
    <a:lvl8pPr indent="1600200" defTabSz="1168400" latinLnBrk="0">
      <a:defRPr sz="1400">
        <a:latin typeface="+mn-lt"/>
        <a:ea typeface="+mn-ea"/>
        <a:cs typeface="+mn-cs"/>
        <a:sym typeface="Arial"/>
      </a:defRPr>
    </a:lvl8pPr>
    <a:lvl9pPr indent="1828800" defTabSz="1168400" latinLnBrk="0">
      <a:defRPr sz="1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a:spLocks noGrp="1" noRot="1" noChangeAspect="1"/>
          </p:cNvSpPr>
          <p:nvPr>
            <p:ph type="sldImg"/>
          </p:nvPr>
        </p:nvSpPr>
        <p:spPr>
          <a:xfrm>
            <a:off x="990600" y="685800"/>
            <a:ext cx="4876800" cy="3429000"/>
          </a:xfrm>
          <a:prstGeom prst="rect">
            <a:avLst/>
          </a:prstGeom>
        </p:spPr>
        <p:txBody>
          <a:bodyPr/>
          <a:lstStyle/>
          <a:p>
            <a:endParaRPr/>
          </a:p>
        </p:txBody>
      </p:sp>
      <p:sp>
        <p:nvSpPr>
          <p:cNvPr id="227" name="Shape 227"/>
          <p:cNvSpPr>
            <a:spLocks noGrp="1"/>
          </p:cNvSpPr>
          <p:nvPr>
            <p:ph type="body" sz="quarter" idx="1"/>
          </p:nvPr>
        </p:nvSpPr>
        <p:spPr>
          <a:prstGeom prst="rect">
            <a:avLst/>
          </a:prstGeom>
        </p:spPr>
        <p:txBody>
          <a:bodyPr/>
          <a:lstStyle>
            <a:lvl1pPr defTabSz="457200">
              <a:defRPr sz="800"/>
            </a:lvl1pPr>
          </a:lstStyle>
          <a:p>
            <a:r>
              <a:t>Please export the PowerPoint document as a PDF) and upload the PDF into the system. Do not use a font size smaller than 16.</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463675" y="4260850"/>
            <a:ext cx="16579850" cy="2940050"/>
          </a:xfrm>
          <a:prstGeom prst="rect">
            <a:avLst/>
          </a:prstGeom>
        </p:spPr>
        <p:txBody>
          <a:bodyPr/>
          <a:lstStyle/>
          <a:p>
            <a:r>
              <a:t>Title Text</a:t>
            </a:r>
          </a:p>
        </p:txBody>
      </p:sp>
      <p:sp>
        <p:nvSpPr>
          <p:cNvPr id="12" name="Body Level One…"/>
          <p:cNvSpPr txBox="1">
            <a:spLocks noGrp="1"/>
          </p:cNvSpPr>
          <p:nvPr>
            <p:ph type="body" sz="quarter" idx="1"/>
          </p:nvPr>
        </p:nvSpPr>
        <p:spPr>
          <a:xfrm>
            <a:off x="2925763" y="7772400"/>
            <a:ext cx="13655676" cy="3505200"/>
          </a:xfrm>
          <a:prstGeom prst="rect">
            <a:avLst/>
          </a:prstGeom>
        </p:spPr>
        <p:txBody>
          <a:bodyPr/>
          <a:lstStyle>
            <a:lvl1pPr marL="0" indent="0" algn="ctr"/>
            <a:lvl2pPr marL="0" indent="457200" algn="ctr"/>
            <a:lvl3pPr marL="0" indent="914400" algn="ctr"/>
            <a:lvl4pPr marL="0" indent="1371600" algn="ctr"/>
            <a:lvl5pPr marL="0" indent="1828800" algn="ct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el und vertikaler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kaler Titel u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14143037" y="549275"/>
            <a:ext cx="4389438" cy="11703050"/>
          </a:xfrm>
          <a:prstGeom prst="rect">
            <a:avLst/>
          </a:prstGeom>
        </p:spPr>
        <p:txBody>
          <a:bodyPr/>
          <a:lstStyle/>
          <a:p>
            <a:r>
              <a:t>Title Text</a:t>
            </a:r>
          </a:p>
        </p:txBody>
      </p:sp>
      <p:sp>
        <p:nvSpPr>
          <p:cNvPr id="102" name="Body Level One…"/>
          <p:cNvSpPr txBox="1">
            <a:spLocks noGrp="1"/>
          </p:cNvSpPr>
          <p:nvPr>
            <p:ph type="body" idx="1"/>
          </p:nvPr>
        </p:nvSpPr>
        <p:spPr>
          <a:xfrm>
            <a:off x="974725" y="549275"/>
            <a:ext cx="13015913" cy="1170305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elfolie">
    <p:spTree>
      <p:nvGrpSpPr>
        <p:cNvPr id="1" name=""/>
        <p:cNvGrpSpPr/>
        <p:nvPr/>
      </p:nvGrpSpPr>
      <p:grpSpPr>
        <a:xfrm>
          <a:off x="0" y="0"/>
          <a:ext cx="0" cy="0"/>
          <a:chOff x="0" y="0"/>
          <a:chExt cx="0" cy="0"/>
        </a:xfrm>
      </p:grpSpPr>
      <p:sp>
        <p:nvSpPr>
          <p:cNvPr id="110" name="Title Text"/>
          <p:cNvSpPr txBox="1">
            <a:spLocks noGrp="1"/>
          </p:cNvSpPr>
          <p:nvPr>
            <p:ph type="title"/>
          </p:nvPr>
        </p:nvSpPr>
        <p:spPr>
          <a:xfrm>
            <a:off x="1463675" y="4260850"/>
            <a:ext cx="16579850" cy="2940050"/>
          </a:xfrm>
          <a:prstGeom prst="rect">
            <a:avLst/>
          </a:prstGeom>
        </p:spPr>
        <p:txBody>
          <a:bodyPr/>
          <a:lstStyle/>
          <a:p>
            <a:r>
              <a:t>Title Text</a:t>
            </a:r>
          </a:p>
        </p:txBody>
      </p:sp>
      <p:sp>
        <p:nvSpPr>
          <p:cNvPr id="111" name="Body Level One…"/>
          <p:cNvSpPr txBox="1">
            <a:spLocks noGrp="1"/>
          </p:cNvSpPr>
          <p:nvPr>
            <p:ph type="body" sz="quarter" idx="1"/>
          </p:nvPr>
        </p:nvSpPr>
        <p:spPr>
          <a:xfrm>
            <a:off x="2925763" y="7772400"/>
            <a:ext cx="13655676" cy="3505200"/>
          </a:xfrm>
          <a:prstGeom prst="rect">
            <a:avLst/>
          </a:prstGeom>
        </p:spPr>
        <p:txBody>
          <a:bodyPr/>
          <a:lstStyle>
            <a:lvl1pPr marL="0" indent="0" algn="ctr"/>
            <a:lvl2pPr marL="0" indent="457200" algn="ctr"/>
            <a:lvl3pPr marL="0" indent="914400" algn="ctr"/>
            <a:lvl4pPr marL="0" indent="1371600" algn="ctr"/>
            <a:lvl5pPr marL="0" indent="1828800" algn="ct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el und Inhalt">
    <p:spTree>
      <p:nvGrpSpPr>
        <p:cNvPr id="1" name=""/>
        <p:cNvGrpSpPr/>
        <p:nvPr/>
      </p:nvGrpSpPr>
      <p:grpSpPr>
        <a:xfrm>
          <a:off x="0" y="0"/>
          <a:ext cx="0" cy="0"/>
          <a:chOff x="0" y="0"/>
          <a:chExt cx="0" cy="0"/>
        </a:xfrm>
      </p:grpSpPr>
      <p:sp>
        <p:nvSpPr>
          <p:cNvPr id="119" name="Title Text"/>
          <p:cNvSpPr txBox="1">
            <a:spLocks noGrp="1"/>
          </p:cNvSpPr>
          <p:nvPr>
            <p:ph type="title"/>
          </p:nvPr>
        </p:nvSpPr>
        <p:spPr>
          <a:prstGeom prst="rect">
            <a:avLst/>
          </a:prstGeom>
        </p:spPr>
        <p:txBody>
          <a:bodyPr/>
          <a:lstStyle/>
          <a:p>
            <a:r>
              <a:t>Title Text</a:t>
            </a:r>
          </a:p>
        </p:txBody>
      </p:sp>
      <p:sp>
        <p:nvSpPr>
          <p:cNvPr id="120"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Abschnittsüberschrift">
    <p:spTree>
      <p:nvGrpSpPr>
        <p:cNvPr id="1" name=""/>
        <p:cNvGrpSpPr/>
        <p:nvPr/>
      </p:nvGrpSpPr>
      <p:grpSpPr>
        <a:xfrm>
          <a:off x="0" y="0"/>
          <a:ext cx="0" cy="0"/>
          <a:chOff x="0" y="0"/>
          <a:chExt cx="0" cy="0"/>
        </a:xfrm>
      </p:grpSpPr>
      <p:sp>
        <p:nvSpPr>
          <p:cNvPr id="128" name="Title Text"/>
          <p:cNvSpPr txBox="1">
            <a:spLocks noGrp="1"/>
          </p:cNvSpPr>
          <p:nvPr>
            <p:ph type="title"/>
          </p:nvPr>
        </p:nvSpPr>
        <p:spPr>
          <a:xfrm>
            <a:off x="1541462" y="8813800"/>
            <a:ext cx="16579851" cy="2724150"/>
          </a:xfrm>
          <a:prstGeom prst="rect">
            <a:avLst/>
          </a:prstGeom>
        </p:spPr>
        <p:txBody>
          <a:bodyPr/>
          <a:lstStyle>
            <a:lvl1pPr>
              <a:defRPr sz="4000" b="1" cap="all"/>
            </a:lvl1pPr>
          </a:lstStyle>
          <a:p>
            <a:r>
              <a:t>Title Text</a:t>
            </a:r>
          </a:p>
        </p:txBody>
      </p:sp>
      <p:sp>
        <p:nvSpPr>
          <p:cNvPr id="129" name="Body Level One…"/>
          <p:cNvSpPr txBox="1">
            <a:spLocks noGrp="1"/>
          </p:cNvSpPr>
          <p:nvPr>
            <p:ph type="body" sz="quarter" idx="1"/>
          </p:nvPr>
        </p:nvSpPr>
        <p:spPr>
          <a:xfrm>
            <a:off x="1541462" y="5813425"/>
            <a:ext cx="16579851" cy="3000375"/>
          </a:xfrm>
          <a:prstGeom prst="rect">
            <a:avLst/>
          </a:prstGeom>
        </p:spPr>
        <p:txBody>
          <a:bodyPr anchor="b"/>
          <a:lstStyle>
            <a:lvl1pPr marL="0" indent="0">
              <a:defRPr sz="2000"/>
            </a:lvl1pPr>
            <a:lvl2pPr marL="0" indent="457200">
              <a:defRPr sz="2000"/>
            </a:lvl2pPr>
            <a:lvl3pPr marL="0" indent="914400">
              <a:defRPr sz="2000"/>
            </a:lvl3pPr>
            <a:lvl4pPr marL="0" indent="1371600">
              <a:defRPr sz="2000"/>
            </a:lvl4pPr>
            <a:lvl5pPr marL="0" indent="1828800">
              <a:defRPr sz="2000"/>
            </a:lvl5pPr>
          </a:lstStyle>
          <a:p>
            <a:r>
              <a:t>Body Level One</a:t>
            </a:r>
          </a:p>
          <a:p>
            <a:pPr lvl="1"/>
            <a:r>
              <a:t>Body Level Two</a:t>
            </a:r>
          </a:p>
          <a:p>
            <a:pPr lvl="2"/>
            <a:r>
              <a:t>Body Level Three</a:t>
            </a:r>
          </a:p>
          <a:p>
            <a:pPr lvl="3"/>
            <a:r>
              <a:t>Body Level Four</a:t>
            </a:r>
          </a:p>
          <a:p>
            <a:pPr lvl="4"/>
            <a:r>
              <a:t>Body Level Five</a:t>
            </a:r>
          </a:p>
        </p:txBody>
      </p:sp>
      <p:sp>
        <p:nvSpPr>
          <p:cNvPr id="1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Zwei Inhalte">
    <p:spTree>
      <p:nvGrpSpPr>
        <p:cNvPr id="1" name=""/>
        <p:cNvGrpSpPr/>
        <p:nvPr/>
      </p:nvGrpSpPr>
      <p:grpSpPr>
        <a:xfrm>
          <a:off x="0" y="0"/>
          <a:ext cx="0" cy="0"/>
          <a:chOff x="0" y="0"/>
          <a:chExt cx="0" cy="0"/>
        </a:xfrm>
      </p:grpSpPr>
      <p:sp>
        <p:nvSpPr>
          <p:cNvPr id="137" name="Title Text"/>
          <p:cNvSpPr txBox="1">
            <a:spLocks noGrp="1"/>
          </p:cNvSpPr>
          <p:nvPr>
            <p:ph type="title"/>
          </p:nvPr>
        </p:nvSpPr>
        <p:spPr>
          <a:prstGeom prst="rect">
            <a:avLst/>
          </a:prstGeom>
        </p:spPr>
        <p:txBody>
          <a:bodyPr/>
          <a:lstStyle/>
          <a:p>
            <a:r>
              <a:t>Title Text</a:t>
            </a:r>
          </a:p>
        </p:txBody>
      </p:sp>
      <p:sp>
        <p:nvSpPr>
          <p:cNvPr id="138" name="Body Level One…"/>
          <p:cNvSpPr txBox="1">
            <a:spLocks noGrp="1"/>
          </p:cNvSpPr>
          <p:nvPr>
            <p:ph type="body" sz="half" idx="1"/>
          </p:nvPr>
        </p:nvSpPr>
        <p:spPr>
          <a:xfrm>
            <a:off x="974725" y="3200400"/>
            <a:ext cx="8702675" cy="9051925"/>
          </a:xfrm>
          <a:prstGeom prst="rect">
            <a:avLst/>
          </a:prstGeom>
        </p:spPr>
        <p:txBody>
          <a:bodyPr/>
          <a:lstStyle>
            <a:lvl1pPr>
              <a:defRPr sz="2800"/>
            </a:lvl1pPr>
            <a:lvl2pPr>
              <a:defRPr sz="2800"/>
            </a:lvl2pPr>
            <a:lvl3pPr>
              <a:defRPr sz="2800"/>
            </a:lvl3pPr>
            <a:lvl4pPr>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1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Vergleich">
    <p:spTree>
      <p:nvGrpSpPr>
        <p:cNvPr id="1" name=""/>
        <p:cNvGrpSpPr/>
        <p:nvPr/>
      </p:nvGrpSpPr>
      <p:grpSpPr>
        <a:xfrm>
          <a:off x="0" y="0"/>
          <a:ext cx="0" cy="0"/>
          <a:chOff x="0" y="0"/>
          <a:chExt cx="0" cy="0"/>
        </a:xfrm>
      </p:grpSpPr>
      <p:sp>
        <p:nvSpPr>
          <p:cNvPr id="146" name="Title Text"/>
          <p:cNvSpPr txBox="1">
            <a:spLocks noGrp="1"/>
          </p:cNvSpPr>
          <p:nvPr>
            <p:ph type="title"/>
          </p:nvPr>
        </p:nvSpPr>
        <p:spPr>
          <a:prstGeom prst="rect">
            <a:avLst/>
          </a:prstGeom>
        </p:spPr>
        <p:txBody>
          <a:bodyPr/>
          <a:lstStyle/>
          <a:p>
            <a:r>
              <a:t>Title Text</a:t>
            </a:r>
          </a:p>
        </p:txBody>
      </p:sp>
      <p:sp>
        <p:nvSpPr>
          <p:cNvPr id="147" name="Body Level One…"/>
          <p:cNvSpPr txBox="1">
            <a:spLocks noGrp="1"/>
          </p:cNvSpPr>
          <p:nvPr>
            <p:ph type="body" sz="quarter" idx="1"/>
          </p:nvPr>
        </p:nvSpPr>
        <p:spPr>
          <a:xfrm>
            <a:off x="974725" y="3070225"/>
            <a:ext cx="8620125" cy="1279525"/>
          </a:xfrm>
          <a:prstGeom prst="rect">
            <a:avLst/>
          </a:prstGeom>
        </p:spPr>
        <p:txBody>
          <a:bodyPr anchor="b"/>
          <a:lstStyle>
            <a:lvl1pPr marL="0" indent="0">
              <a:defRPr sz="2400" b="1"/>
            </a:lvl1pPr>
            <a:lvl2pPr marL="0" indent="457200">
              <a:defRPr sz="2400" b="1"/>
            </a:lvl2pPr>
            <a:lvl3pPr marL="0" indent="914400">
              <a:defRPr sz="2400" b="1"/>
            </a:lvl3pPr>
            <a:lvl4pPr marL="0" indent="1371600">
              <a:defRPr sz="2400" b="1"/>
            </a:lvl4pPr>
            <a:lvl5pPr marL="0" indent="1828800">
              <a:defRPr sz="2400" b="1"/>
            </a:lvl5pPr>
          </a:lstStyle>
          <a:p>
            <a:r>
              <a:t>Body Level One</a:t>
            </a:r>
          </a:p>
          <a:p>
            <a:pPr lvl="1"/>
            <a:r>
              <a:t>Body Level Two</a:t>
            </a:r>
          </a:p>
          <a:p>
            <a:pPr lvl="2"/>
            <a:r>
              <a:t>Body Level Three</a:t>
            </a:r>
          </a:p>
          <a:p>
            <a:pPr lvl="3"/>
            <a:r>
              <a:t>Body Level Four</a:t>
            </a:r>
          </a:p>
          <a:p>
            <a:pPr lvl="4"/>
            <a:r>
              <a:t>Body Level Five</a:t>
            </a:r>
          </a:p>
        </p:txBody>
      </p:sp>
      <p:sp>
        <p:nvSpPr>
          <p:cNvPr id="148" name="Textplatzhalter 4"/>
          <p:cNvSpPr>
            <a:spLocks noGrp="1"/>
          </p:cNvSpPr>
          <p:nvPr>
            <p:ph type="body" sz="quarter" idx="13"/>
          </p:nvPr>
        </p:nvSpPr>
        <p:spPr>
          <a:xfrm>
            <a:off x="9909175" y="3070225"/>
            <a:ext cx="8623300" cy="1279525"/>
          </a:xfrm>
          <a:prstGeom prst="rect">
            <a:avLst/>
          </a:prstGeom>
        </p:spPr>
        <p:txBody>
          <a:bodyPr anchor="b"/>
          <a:lstStyle/>
          <a:p>
            <a:pPr marL="0" indent="0">
              <a:defRPr sz="2400" b="1"/>
            </a:pPr>
            <a:endParaRPr/>
          </a:p>
        </p:txBody>
      </p:sp>
      <p:sp>
        <p:nvSpPr>
          <p:cNvPr id="1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Nur Titel">
    <p:spTree>
      <p:nvGrpSpPr>
        <p:cNvPr id="1" name=""/>
        <p:cNvGrpSpPr/>
        <p:nvPr/>
      </p:nvGrpSpPr>
      <p:grpSpPr>
        <a:xfrm>
          <a:off x="0" y="0"/>
          <a:ext cx="0" cy="0"/>
          <a:chOff x="0" y="0"/>
          <a:chExt cx="0" cy="0"/>
        </a:xfrm>
      </p:grpSpPr>
      <p:sp>
        <p:nvSpPr>
          <p:cNvPr id="156" name="Title Text"/>
          <p:cNvSpPr txBox="1">
            <a:spLocks noGrp="1"/>
          </p:cNvSpPr>
          <p:nvPr>
            <p:ph type="title"/>
          </p:nvPr>
        </p:nvSpPr>
        <p:spPr>
          <a:prstGeom prst="rect">
            <a:avLst/>
          </a:prstGeom>
        </p:spPr>
        <p:txBody>
          <a:bodyPr/>
          <a:lstStyle/>
          <a:p>
            <a:r>
              <a:t>Title Text</a:t>
            </a:r>
          </a:p>
        </p:txBody>
      </p:sp>
      <p:sp>
        <p:nvSpPr>
          <p:cNvPr id="1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Leer">
    <p:spTree>
      <p:nvGrpSpPr>
        <p:cNvPr id="1" name=""/>
        <p:cNvGrpSpPr/>
        <p:nvPr/>
      </p:nvGrpSpPr>
      <p:grpSpPr>
        <a:xfrm>
          <a:off x="0" y="0"/>
          <a:ext cx="0" cy="0"/>
          <a:chOff x="0" y="0"/>
          <a:chExt cx="0" cy="0"/>
        </a:xfrm>
      </p:grpSpPr>
      <p:sp>
        <p:nvSpPr>
          <p:cNvPr id="1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Inhalt mit Beschriftung">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974725" y="546100"/>
            <a:ext cx="6418263" cy="2324100"/>
          </a:xfrm>
          <a:prstGeom prst="rect">
            <a:avLst/>
          </a:prstGeom>
        </p:spPr>
        <p:txBody>
          <a:bodyPr anchor="b"/>
          <a:lstStyle>
            <a:lvl1pPr>
              <a:defRPr sz="2000" b="1"/>
            </a:lvl1pPr>
          </a:lstStyle>
          <a:p>
            <a:r>
              <a:t>Title Text</a:t>
            </a:r>
          </a:p>
        </p:txBody>
      </p:sp>
      <p:sp>
        <p:nvSpPr>
          <p:cNvPr id="172" name="Body Level One…"/>
          <p:cNvSpPr txBox="1">
            <a:spLocks noGrp="1"/>
          </p:cNvSpPr>
          <p:nvPr>
            <p:ph type="body" idx="1"/>
          </p:nvPr>
        </p:nvSpPr>
        <p:spPr>
          <a:xfrm>
            <a:off x="7626350" y="546100"/>
            <a:ext cx="10906125" cy="11706225"/>
          </a:xfrm>
          <a:prstGeom prst="rect">
            <a:avLst/>
          </a:prstGeom>
        </p:spPr>
        <p:txBody>
          <a:bodyPr/>
          <a:lstStyle>
            <a:lvl1pPr>
              <a:defRPr sz="3200"/>
            </a:lvl1pPr>
            <a:lvl2pPr>
              <a:defRPr sz="3200"/>
            </a:lvl2pPr>
            <a:lvl3pPr>
              <a:defRPr sz="3200"/>
            </a:lvl3pPr>
            <a:lvl4pPr>
              <a:defRPr sz="3200"/>
            </a:lvl4pPr>
            <a:lvl5pPr>
              <a:defRPr sz="3200"/>
            </a:lvl5pPr>
          </a:lstStyle>
          <a:p>
            <a:r>
              <a:t>Body Level One</a:t>
            </a:r>
          </a:p>
          <a:p>
            <a:pPr lvl="1"/>
            <a:r>
              <a:t>Body Level Two</a:t>
            </a:r>
          </a:p>
          <a:p>
            <a:pPr lvl="2"/>
            <a:r>
              <a:t>Body Level Three</a:t>
            </a:r>
          </a:p>
          <a:p>
            <a:pPr lvl="3"/>
            <a:r>
              <a:t>Body Level Four</a:t>
            </a:r>
          </a:p>
          <a:p>
            <a:pPr lvl="4"/>
            <a:r>
              <a:t>Body Level Five</a:t>
            </a:r>
          </a:p>
        </p:txBody>
      </p:sp>
      <p:sp>
        <p:nvSpPr>
          <p:cNvPr id="173" name="Textplatzhalter 3"/>
          <p:cNvSpPr>
            <a:spLocks noGrp="1"/>
          </p:cNvSpPr>
          <p:nvPr>
            <p:ph type="body" sz="half" idx="13"/>
          </p:nvPr>
        </p:nvSpPr>
        <p:spPr>
          <a:xfrm>
            <a:off x="974724" y="2870200"/>
            <a:ext cx="6418265" cy="9382125"/>
          </a:xfrm>
          <a:prstGeom prst="rect">
            <a:avLst/>
          </a:prstGeom>
        </p:spPr>
        <p:txBody>
          <a:bodyPr/>
          <a:lstStyle/>
          <a:p>
            <a:pPr marL="0" indent="0">
              <a:defRPr sz="1400"/>
            </a:pPr>
            <a:endParaRPr/>
          </a:p>
        </p:txBody>
      </p:sp>
      <p:sp>
        <p:nvSpPr>
          <p:cNvPr id="1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el und Inhal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Bild mit Beschriftung">
    <p:spTree>
      <p:nvGrpSpPr>
        <p:cNvPr id="1" name=""/>
        <p:cNvGrpSpPr/>
        <p:nvPr/>
      </p:nvGrpSpPr>
      <p:grpSpPr>
        <a:xfrm>
          <a:off x="0" y="0"/>
          <a:ext cx="0" cy="0"/>
          <a:chOff x="0" y="0"/>
          <a:chExt cx="0" cy="0"/>
        </a:xfrm>
      </p:grpSpPr>
      <p:sp>
        <p:nvSpPr>
          <p:cNvPr id="181" name="Title Text"/>
          <p:cNvSpPr txBox="1">
            <a:spLocks noGrp="1"/>
          </p:cNvSpPr>
          <p:nvPr>
            <p:ph type="title"/>
          </p:nvPr>
        </p:nvSpPr>
        <p:spPr>
          <a:xfrm>
            <a:off x="3824287" y="9601200"/>
            <a:ext cx="11703051" cy="1133475"/>
          </a:xfrm>
          <a:prstGeom prst="rect">
            <a:avLst/>
          </a:prstGeom>
        </p:spPr>
        <p:txBody>
          <a:bodyPr anchor="b"/>
          <a:lstStyle>
            <a:lvl1pPr>
              <a:defRPr sz="2000" b="1"/>
            </a:lvl1pPr>
          </a:lstStyle>
          <a:p>
            <a:r>
              <a:t>Title Text</a:t>
            </a:r>
          </a:p>
        </p:txBody>
      </p:sp>
      <p:sp>
        <p:nvSpPr>
          <p:cNvPr id="182" name="Bildplatzhalter 2"/>
          <p:cNvSpPr>
            <a:spLocks noGrp="1"/>
          </p:cNvSpPr>
          <p:nvPr>
            <p:ph type="pic" sz="half" idx="13"/>
          </p:nvPr>
        </p:nvSpPr>
        <p:spPr>
          <a:xfrm>
            <a:off x="3824287" y="1225550"/>
            <a:ext cx="11703051" cy="8229600"/>
          </a:xfrm>
          <a:prstGeom prst="rect">
            <a:avLst/>
          </a:prstGeom>
        </p:spPr>
        <p:txBody>
          <a:bodyPr lIns="91439" rIns="91439">
            <a:noAutofit/>
          </a:bodyPr>
          <a:lstStyle/>
          <a:p>
            <a:endParaRPr/>
          </a:p>
        </p:txBody>
      </p:sp>
      <p:sp>
        <p:nvSpPr>
          <p:cNvPr id="183" name="Body Level One…"/>
          <p:cNvSpPr txBox="1">
            <a:spLocks noGrp="1"/>
          </p:cNvSpPr>
          <p:nvPr>
            <p:ph type="body" sz="quarter" idx="1"/>
          </p:nvPr>
        </p:nvSpPr>
        <p:spPr>
          <a:xfrm>
            <a:off x="3824287" y="10734675"/>
            <a:ext cx="11703051" cy="1609725"/>
          </a:xfrm>
          <a:prstGeom prst="rect">
            <a:avLst/>
          </a:prstGeom>
        </p:spPr>
        <p:txBody>
          <a:bodyPr/>
          <a:lstStyle>
            <a:lvl1pPr marL="0" indent="0">
              <a:defRPr sz="1400"/>
            </a:lvl1pPr>
            <a:lvl2pPr marL="0" indent="457200">
              <a:defRPr sz="1400"/>
            </a:lvl2pPr>
            <a:lvl3pPr marL="0" indent="914400">
              <a:defRPr sz="1400"/>
            </a:lvl3pPr>
            <a:lvl4pPr marL="0" indent="1371600">
              <a:defRPr sz="1400"/>
            </a:lvl4pPr>
            <a:lvl5pPr marL="0" indent="1828800">
              <a:defRPr sz="1400"/>
            </a:lvl5pPr>
          </a:lstStyle>
          <a:p>
            <a:r>
              <a:t>Body Level One</a:t>
            </a:r>
          </a:p>
          <a:p>
            <a:pPr lvl="1"/>
            <a:r>
              <a:t>Body Level Two</a:t>
            </a:r>
          </a:p>
          <a:p>
            <a:pPr lvl="2"/>
            <a:r>
              <a:t>Body Level Three</a:t>
            </a:r>
          </a:p>
          <a:p>
            <a:pPr lvl="3"/>
            <a:r>
              <a:t>Body Level Four</a:t>
            </a:r>
          </a:p>
          <a:p>
            <a:pPr lvl="4"/>
            <a:r>
              <a:t>Body Level Five</a:t>
            </a:r>
          </a:p>
        </p:txBody>
      </p:sp>
      <p:sp>
        <p:nvSpPr>
          <p:cNvPr id="1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el und vertikaler Text">
    <p:spTree>
      <p:nvGrpSpPr>
        <p:cNvPr id="1" name=""/>
        <p:cNvGrpSpPr/>
        <p:nvPr/>
      </p:nvGrpSpPr>
      <p:grpSpPr>
        <a:xfrm>
          <a:off x="0" y="0"/>
          <a:ext cx="0" cy="0"/>
          <a:chOff x="0" y="0"/>
          <a:chExt cx="0" cy="0"/>
        </a:xfrm>
      </p:grpSpPr>
      <p:sp>
        <p:nvSpPr>
          <p:cNvPr id="191" name="Title Text"/>
          <p:cNvSpPr txBox="1">
            <a:spLocks noGrp="1"/>
          </p:cNvSpPr>
          <p:nvPr>
            <p:ph type="title"/>
          </p:nvPr>
        </p:nvSpPr>
        <p:spPr>
          <a:prstGeom prst="rect">
            <a:avLst/>
          </a:prstGeom>
        </p:spPr>
        <p:txBody>
          <a:bodyPr/>
          <a:lstStyle/>
          <a:p>
            <a:r>
              <a:t>Title Text</a:t>
            </a:r>
          </a:p>
        </p:txBody>
      </p:sp>
      <p:sp>
        <p:nvSpPr>
          <p:cNvPr id="19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Vertikaler Titel und Text">
    <p:spTree>
      <p:nvGrpSpPr>
        <p:cNvPr id="1" name=""/>
        <p:cNvGrpSpPr/>
        <p:nvPr/>
      </p:nvGrpSpPr>
      <p:grpSpPr>
        <a:xfrm>
          <a:off x="0" y="0"/>
          <a:ext cx="0" cy="0"/>
          <a:chOff x="0" y="0"/>
          <a:chExt cx="0" cy="0"/>
        </a:xfrm>
      </p:grpSpPr>
      <p:sp>
        <p:nvSpPr>
          <p:cNvPr id="200" name="Title Text"/>
          <p:cNvSpPr txBox="1">
            <a:spLocks noGrp="1"/>
          </p:cNvSpPr>
          <p:nvPr>
            <p:ph type="title"/>
          </p:nvPr>
        </p:nvSpPr>
        <p:spPr>
          <a:xfrm>
            <a:off x="14143037" y="549275"/>
            <a:ext cx="4389438" cy="11703050"/>
          </a:xfrm>
          <a:prstGeom prst="rect">
            <a:avLst/>
          </a:prstGeom>
        </p:spPr>
        <p:txBody>
          <a:bodyPr/>
          <a:lstStyle/>
          <a:p>
            <a:r>
              <a:t>Title Text</a:t>
            </a:r>
          </a:p>
        </p:txBody>
      </p:sp>
      <p:sp>
        <p:nvSpPr>
          <p:cNvPr id="201" name="Body Level One…"/>
          <p:cNvSpPr txBox="1">
            <a:spLocks noGrp="1"/>
          </p:cNvSpPr>
          <p:nvPr>
            <p:ph type="body" idx="1"/>
          </p:nvPr>
        </p:nvSpPr>
        <p:spPr>
          <a:xfrm>
            <a:off x="974725" y="549275"/>
            <a:ext cx="13015913" cy="1170305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Abschnittsüberschrift">
    <p:spTree>
      <p:nvGrpSpPr>
        <p:cNvPr id="1" name=""/>
        <p:cNvGrpSpPr/>
        <p:nvPr/>
      </p:nvGrpSpPr>
      <p:grpSpPr>
        <a:xfrm>
          <a:off x="0" y="0"/>
          <a:ext cx="0" cy="0"/>
          <a:chOff x="0" y="0"/>
          <a:chExt cx="0" cy="0"/>
        </a:xfrm>
      </p:grpSpPr>
      <p:sp>
        <p:nvSpPr>
          <p:cNvPr id="29" name="Title Text"/>
          <p:cNvSpPr txBox="1">
            <a:spLocks noGrp="1"/>
          </p:cNvSpPr>
          <p:nvPr>
            <p:ph type="title"/>
          </p:nvPr>
        </p:nvSpPr>
        <p:spPr>
          <a:xfrm>
            <a:off x="1541462" y="8813800"/>
            <a:ext cx="16579851" cy="2724150"/>
          </a:xfrm>
          <a:prstGeom prst="rect">
            <a:avLst/>
          </a:prstGeom>
        </p:spPr>
        <p:txBody>
          <a:bodyPr/>
          <a:lstStyle>
            <a:lvl1pPr>
              <a:defRPr sz="4000" b="1" cap="all"/>
            </a:lvl1pPr>
          </a:lstStyle>
          <a:p>
            <a:r>
              <a:t>Title Text</a:t>
            </a:r>
          </a:p>
        </p:txBody>
      </p:sp>
      <p:sp>
        <p:nvSpPr>
          <p:cNvPr id="30" name="Body Level One…"/>
          <p:cNvSpPr txBox="1">
            <a:spLocks noGrp="1"/>
          </p:cNvSpPr>
          <p:nvPr>
            <p:ph type="body" sz="quarter" idx="1"/>
          </p:nvPr>
        </p:nvSpPr>
        <p:spPr>
          <a:xfrm>
            <a:off x="1541462" y="5813425"/>
            <a:ext cx="16579851" cy="3000375"/>
          </a:xfrm>
          <a:prstGeom prst="rect">
            <a:avLst/>
          </a:prstGeom>
        </p:spPr>
        <p:txBody>
          <a:bodyPr anchor="b"/>
          <a:lstStyle>
            <a:lvl1pPr marL="0" indent="0">
              <a:defRPr sz="2000"/>
            </a:lvl1pPr>
            <a:lvl2pPr marL="0" indent="457200">
              <a:defRPr sz="2000"/>
            </a:lvl2pPr>
            <a:lvl3pPr marL="0" indent="914400">
              <a:defRPr sz="2000"/>
            </a:lvl3pPr>
            <a:lvl4pPr marL="0" indent="1371600">
              <a:defRPr sz="2000"/>
            </a:lvl4pPr>
            <a:lvl5pPr marL="0" indent="1828800">
              <a:defRPr sz="20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Zwei Inhalte">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974725" y="3200400"/>
            <a:ext cx="8702675" cy="9051925"/>
          </a:xfrm>
          <a:prstGeom prst="rect">
            <a:avLst/>
          </a:prstGeom>
        </p:spPr>
        <p:txBody>
          <a:bodyPr/>
          <a:lstStyle>
            <a:lvl1pPr>
              <a:defRPr sz="2800"/>
            </a:lvl1pPr>
            <a:lvl2pPr>
              <a:defRPr sz="2800"/>
            </a:lvl2pPr>
            <a:lvl3pPr>
              <a:defRPr sz="2800"/>
            </a:lvl3pPr>
            <a:lvl4pPr>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Vergleich">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974725" y="3070225"/>
            <a:ext cx="8620125" cy="1279525"/>
          </a:xfrm>
          <a:prstGeom prst="rect">
            <a:avLst/>
          </a:prstGeom>
        </p:spPr>
        <p:txBody>
          <a:bodyPr anchor="b"/>
          <a:lstStyle>
            <a:lvl1pPr marL="0" indent="0">
              <a:defRPr sz="2400" b="1"/>
            </a:lvl1pPr>
            <a:lvl2pPr marL="0" indent="457200">
              <a:defRPr sz="2400" b="1"/>
            </a:lvl2pPr>
            <a:lvl3pPr marL="0" indent="914400">
              <a:defRPr sz="2400" b="1"/>
            </a:lvl3pPr>
            <a:lvl4pPr marL="0" indent="1371600">
              <a:defRPr sz="2400" b="1"/>
            </a:lvl4pPr>
            <a:lvl5pPr marL="0" indent="1828800">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platzhalter 4"/>
          <p:cNvSpPr>
            <a:spLocks noGrp="1"/>
          </p:cNvSpPr>
          <p:nvPr>
            <p:ph type="body" sz="quarter" idx="13"/>
          </p:nvPr>
        </p:nvSpPr>
        <p:spPr>
          <a:xfrm>
            <a:off x="9909175" y="3070225"/>
            <a:ext cx="8623300" cy="1279525"/>
          </a:xfrm>
          <a:prstGeom prst="rect">
            <a:avLst/>
          </a:prstGeom>
        </p:spPr>
        <p:txBody>
          <a:bodyPr anchor="b"/>
          <a:lstStyle/>
          <a:p>
            <a:pPr marL="0" indent="0">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Nur Titel">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Leer">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Inhalt mit Beschriftung">
    <p:spTree>
      <p:nvGrpSpPr>
        <p:cNvPr id="1" name=""/>
        <p:cNvGrpSpPr/>
        <p:nvPr/>
      </p:nvGrpSpPr>
      <p:grpSpPr>
        <a:xfrm>
          <a:off x="0" y="0"/>
          <a:ext cx="0" cy="0"/>
          <a:chOff x="0" y="0"/>
          <a:chExt cx="0" cy="0"/>
        </a:xfrm>
      </p:grpSpPr>
      <p:sp>
        <p:nvSpPr>
          <p:cNvPr id="72" name="Title Text"/>
          <p:cNvSpPr txBox="1">
            <a:spLocks noGrp="1"/>
          </p:cNvSpPr>
          <p:nvPr>
            <p:ph type="title"/>
          </p:nvPr>
        </p:nvSpPr>
        <p:spPr>
          <a:xfrm>
            <a:off x="974725" y="546100"/>
            <a:ext cx="6418263" cy="2324100"/>
          </a:xfrm>
          <a:prstGeom prst="rect">
            <a:avLst/>
          </a:prstGeom>
        </p:spPr>
        <p:txBody>
          <a:bodyPr anchor="b"/>
          <a:lstStyle>
            <a:lvl1pPr>
              <a:defRPr sz="2000" b="1"/>
            </a:lvl1pPr>
          </a:lstStyle>
          <a:p>
            <a:r>
              <a:t>Title Text</a:t>
            </a:r>
          </a:p>
        </p:txBody>
      </p:sp>
      <p:sp>
        <p:nvSpPr>
          <p:cNvPr id="73" name="Body Level One…"/>
          <p:cNvSpPr txBox="1">
            <a:spLocks noGrp="1"/>
          </p:cNvSpPr>
          <p:nvPr>
            <p:ph type="body" idx="1"/>
          </p:nvPr>
        </p:nvSpPr>
        <p:spPr>
          <a:xfrm>
            <a:off x="7626350" y="546100"/>
            <a:ext cx="10906125" cy="11706225"/>
          </a:xfrm>
          <a:prstGeom prst="rect">
            <a:avLst/>
          </a:prstGeom>
        </p:spPr>
        <p:txBody>
          <a:bodyPr/>
          <a:lstStyle>
            <a:lvl1pPr>
              <a:defRPr sz="3200"/>
            </a:lvl1pPr>
            <a:lvl2pPr>
              <a:defRPr sz="3200"/>
            </a:lvl2pPr>
            <a:lvl3pPr>
              <a:defRPr sz="3200"/>
            </a:lvl3pPr>
            <a:lvl4pPr>
              <a:defRPr sz="3200"/>
            </a:lvl4pPr>
            <a:lvl5pPr>
              <a:defRPr sz="3200"/>
            </a:lvl5pPr>
          </a:lstStyle>
          <a:p>
            <a:r>
              <a:t>Body Level One</a:t>
            </a:r>
          </a:p>
          <a:p>
            <a:pPr lvl="1"/>
            <a:r>
              <a:t>Body Level Two</a:t>
            </a:r>
          </a:p>
          <a:p>
            <a:pPr lvl="2"/>
            <a:r>
              <a:t>Body Level Three</a:t>
            </a:r>
          </a:p>
          <a:p>
            <a:pPr lvl="3"/>
            <a:r>
              <a:t>Body Level Four</a:t>
            </a:r>
          </a:p>
          <a:p>
            <a:pPr lvl="4"/>
            <a:r>
              <a:t>Body Level Five</a:t>
            </a:r>
          </a:p>
        </p:txBody>
      </p:sp>
      <p:sp>
        <p:nvSpPr>
          <p:cNvPr id="74" name="Textplatzhalter 3"/>
          <p:cNvSpPr>
            <a:spLocks noGrp="1"/>
          </p:cNvSpPr>
          <p:nvPr>
            <p:ph type="body" sz="half" idx="13"/>
          </p:nvPr>
        </p:nvSpPr>
        <p:spPr>
          <a:xfrm>
            <a:off x="974724" y="2870200"/>
            <a:ext cx="6418265" cy="9382125"/>
          </a:xfrm>
          <a:prstGeom prst="rect">
            <a:avLst/>
          </a:prstGeom>
        </p:spPr>
        <p:txBody>
          <a:bodyPr/>
          <a:lstStyle/>
          <a:p>
            <a:pPr marL="0" indent="0">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ild mit Beschriftung">
    <p:spTree>
      <p:nvGrpSpPr>
        <p:cNvPr id="1" name=""/>
        <p:cNvGrpSpPr/>
        <p:nvPr/>
      </p:nvGrpSpPr>
      <p:grpSpPr>
        <a:xfrm>
          <a:off x="0" y="0"/>
          <a:ext cx="0" cy="0"/>
          <a:chOff x="0" y="0"/>
          <a:chExt cx="0" cy="0"/>
        </a:xfrm>
      </p:grpSpPr>
      <p:sp>
        <p:nvSpPr>
          <p:cNvPr id="82" name="Title Text"/>
          <p:cNvSpPr txBox="1">
            <a:spLocks noGrp="1"/>
          </p:cNvSpPr>
          <p:nvPr>
            <p:ph type="title"/>
          </p:nvPr>
        </p:nvSpPr>
        <p:spPr>
          <a:xfrm>
            <a:off x="3824287" y="9601200"/>
            <a:ext cx="11703051" cy="1133475"/>
          </a:xfrm>
          <a:prstGeom prst="rect">
            <a:avLst/>
          </a:prstGeom>
        </p:spPr>
        <p:txBody>
          <a:bodyPr anchor="b"/>
          <a:lstStyle>
            <a:lvl1pPr>
              <a:defRPr sz="2000" b="1"/>
            </a:lvl1pPr>
          </a:lstStyle>
          <a:p>
            <a:r>
              <a:t>Title Text</a:t>
            </a:r>
          </a:p>
        </p:txBody>
      </p:sp>
      <p:sp>
        <p:nvSpPr>
          <p:cNvPr id="83" name="Bildplatzhalter 2"/>
          <p:cNvSpPr>
            <a:spLocks noGrp="1"/>
          </p:cNvSpPr>
          <p:nvPr>
            <p:ph type="pic" sz="half" idx="13"/>
          </p:nvPr>
        </p:nvSpPr>
        <p:spPr>
          <a:xfrm>
            <a:off x="3824287" y="1225550"/>
            <a:ext cx="11703051" cy="8229600"/>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3824287" y="10734675"/>
            <a:ext cx="11703051" cy="1609725"/>
          </a:xfrm>
          <a:prstGeom prst="rect">
            <a:avLst/>
          </a:prstGeom>
        </p:spPr>
        <p:txBody>
          <a:bodyPr/>
          <a:lstStyle>
            <a:lvl1pPr marL="0" indent="0">
              <a:defRPr sz="1400"/>
            </a:lvl1pPr>
            <a:lvl2pPr marL="0" indent="457200">
              <a:defRPr sz="1400"/>
            </a:lvl2pPr>
            <a:lvl3pPr marL="0" indent="914400">
              <a:defRPr sz="1400"/>
            </a:lvl3pPr>
            <a:lvl4pPr marL="0" indent="1371600">
              <a:defRPr sz="1400"/>
            </a:lvl4pPr>
            <a:lvl5pPr marL="0" indent="1828800">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74725" y="549275"/>
            <a:ext cx="17557750" cy="2286000"/>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Title Text</a:t>
            </a:r>
          </a:p>
        </p:txBody>
      </p:sp>
      <p:sp>
        <p:nvSpPr>
          <p:cNvPr id="3" name="Body Level One…"/>
          <p:cNvSpPr txBox="1">
            <a:spLocks noGrp="1"/>
          </p:cNvSpPr>
          <p:nvPr>
            <p:ph type="body" idx="1"/>
          </p:nvPr>
        </p:nvSpPr>
        <p:spPr>
          <a:xfrm>
            <a:off x="974725" y="3200400"/>
            <a:ext cx="17557750" cy="9051925"/>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9428479" y="12344400"/>
            <a:ext cx="4551681" cy="7366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ransition spd="med"/>
  <p:txStyles>
    <p:titleStyle>
      <a:lvl1pPr marL="0" marR="0" indent="0" algn="l" defTabSz="457200" rtl="0" latinLnBrk="0">
        <a:lnSpc>
          <a:spcPct val="100000"/>
        </a:lnSpc>
        <a:spcBef>
          <a:spcPts val="0"/>
        </a:spcBef>
        <a:spcAft>
          <a:spcPts val="0"/>
        </a:spcAft>
        <a:buClrTx/>
        <a:buSzTx/>
        <a:buFontTx/>
        <a:buNone/>
        <a:tabLst/>
        <a:defRPr sz="800" b="0" i="0" u="none" strike="noStrike" cap="none" spc="0" baseline="0">
          <a:ln>
            <a:noFill/>
          </a:ln>
          <a:solidFill>
            <a:srgbClr val="000000"/>
          </a:solidFill>
          <a:uFillTx/>
          <a:latin typeface="+mn-lt"/>
          <a:ea typeface="+mn-ea"/>
          <a:cs typeface="+mn-cs"/>
          <a:sym typeface="Arial"/>
        </a:defRPr>
      </a:lvl1pPr>
      <a:lvl2pPr marL="0" marR="0" indent="0" algn="l" defTabSz="457200" rtl="0" latinLnBrk="0">
        <a:lnSpc>
          <a:spcPct val="100000"/>
        </a:lnSpc>
        <a:spcBef>
          <a:spcPts val="0"/>
        </a:spcBef>
        <a:spcAft>
          <a:spcPts val="0"/>
        </a:spcAft>
        <a:buClrTx/>
        <a:buSzTx/>
        <a:buFontTx/>
        <a:buNone/>
        <a:tabLst/>
        <a:defRPr sz="800" b="0" i="0" u="none" strike="noStrike" cap="none" spc="0" baseline="0">
          <a:ln>
            <a:noFill/>
          </a:ln>
          <a:solidFill>
            <a:srgbClr val="000000"/>
          </a:solidFill>
          <a:uFillTx/>
          <a:latin typeface="+mn-lt"/>
          <a:ea typeface="+mn-ea"/>
          <a:cs typeface="+mn-cs"/>
          <a:sym typeface="Arial"/>
        </a:defRPr>
      </a:lvl2pPr>
      <a:lvl3pPr marL="0" marR="0" indent="0" algn="l" defTabSz="457200" rtl="0" latinLnBrk="0">
        <a:lnSpc>
          <a:spcPct val="100000"/>
        </a:lnSpc>
        <a:spcBef>
          <a:spcPts val="0"/>
        </a:spcBef>
        <a:spcAft>
          <a:spcPts val="0"/>
        </a:spcAft>
        <a:buClrTx/>
        <a:buSzTx/>
        <a:buFontTx/>
        <a:buNone/>
        <a:tabLst/>
        <a:defRPr sz="800" b="0" i="0" u="none" strike="noStrike" cap="none" spc="0" baseline="0">
          <a:ln>
            <a:noFill/>
          </a:ln>
          <a:solidFill>
            <a:srgbClr val="000000"/>
          </a:solidFill>
          <a:uFillTx/>
          <a:latin typeface="+mn-lt"/>
          <a:ea typeface="+mn-ea"/>
          <a:cs typeface="+mn-cs"/>
          <a:sym typeface="Arial"/>
        </a:defRPr>
      </a:lvl3pPr>
      <a:lvl4pPr marL="0" marR="0" indent="0" algn="l" defTabSz="457200" rtl="0" latinLnBrk="0">
        <a:lnSpc>
          <a:spcPct val="100000"/>
        </a:lnSpc>
        <a:spcBef>
          <a:spcPts val="0"/>
        </a:spcBef>
        <a:spcAft>
          <a:spcPts val="0"/>
        </a:spcAft>
        <a:buClrTx/>
        <a:buSzTx/>
        <a:buFontTx/>
        <a:buNone/>
        <a:tabLst/>
        <a:defRPr sz="800" b="0" i="0" u="none" strike="noStrike" cap="none" spc="0" baseline="0">
          <a:ln>
            <a:noFill/>
          </a:ln>
          <a:solidFill>
            <a:srgbClr val="000000"/>
          </a:solidFill>
          <a:uFillTx/>
          <a:latin typeface="+mn-lt"/>
          <a:ea typeface="+mn-ea"/>
          <a:cs typeface="+mn-cs"/>
          <a:sym typeface="Arial"/>
        </a:defRPr>
      </a:lvl4pPr>
      <a:lvl5pPr marL="0" marR="0" indent="0" algn="l" defTabSz="457200" rtl="0" latinLnBrk="0">
        <a:lnSpc>
          <a:spcPct val="100000"/>
        </a:lnSpc>
        <a:spcBef>
          <a:spcPts val="0"/>
        </a:spcBef>
        <a:spcAft>
          <a:spcPts val="0"/>
        </a:spcAft>
        <a:buClrTx/>
        <a:buSzTx/>
        <a:buFontTx/>
        <a:buNone/>
        <a:tabLst/>
        <a:defRPr sz="800" b="0" i="0" u="none" strike="noStrike" cap="none" spc="0" baseline="0">
          <a:ln>
            <a:noFill/>
          </a:ln>
          <a:solidFill>
            <a:srgbClr val="000000"/>
          </a:solidFill>
          <a:uFillTx/>
          <a:latin typeface="+mn-lt"/>
          <a:ea typeface="+mn-ea"/>
          <a:cs typeface="+mn-cs"/>
          <a:sym typeface="Arial"/>
        </a:defRPr>
      </a:lvl5pPr>
      <a:lvl6pPr marL="0" marR="0" indent="457200" algn="l" defTabSz="457200" rtl="0" latinLnBrk="0">
        <a:lnSpc>
          <a:spcPct val="100000"/>
        </a:lnSpc>
        <a:spcBef>
          <a:spcPts val="0"/>
        </a:spcBef>
        <a:spcAft>
          <a:spcPts val="0"/>
        </a:spcAft>
        <a:buClrTx/>
        <a:buSzTx/>
        <a:buFontTx/>
        <a:buNone/>
        <a:tabLst/>
        <a:defRPr sz="800" b="0" i="0" u="none" strike="noStrike" cap="none" spc="0" baseline="0">
          <a:ln>
            <a:noFill/>
          </a:ln>
          <a:solidFill>
            <a:srgbClr val="000000"/>
          </a:solidFill>
          <a:uFillTx/>
          <a:latin typeface="+mn-lt"/>
          <a:ea typeface="+mn-ea"/>
          <a:cs typeface="+mn-cs"/>
          <a:sym typeface="Arial"/>
        </a:defRPr>
      </a:lvl6pPr>
      <a:lvl7pPr marL="0" marR="0" indent="914400" algn="l" defTabSz="457200" rtl="0" latinLnBrk="0">
        <a:lnSpc>
          <a:spcPct val="100000"/>
        </a:lnSpc>
        <a:spcBef>
          <a:spcPts val="0"/>
        </a:spcBef>
        <a:spcAft>
          <a:spcPts val="0"/>
        </a:spcAft>
        <a:buClrTx/>
        <a:buSzTx/>
        <a:buFontTx/>
        <a:buNone/>
        <a:tabLst/>
        <a:defRPr sz="800" b="0" i="0" u="none" strike="noStrike" cap="none" spc="0" baseline="0">
          <a:ln>
            <a:noFill/>
          </a:ln>
          <a:solidFill>
            <a:srgbClr val="000000"/>
          </a:solidFill>
          <a:uFillTx/>
          <a:latin typeface="+mn-lt"/>
          <a:ea typeface="+mn-ea"/>
          <a:cs typeface="+mn-cs"/>
          <a:sym typeface="Arial"/>
        </a:defRPr>
      </a:lvl7pPr>
      <a:lvl8pPr marL="0" marR="0" indent="1371600" algn="l" defTabSz="457200" rtl="0" latinLnBrk="0">
        <a:lnSpc>
          <a:spcPct val="100000"/>
        </a:lnSpc>
        <a:spcBef>
          <a:spcPts val="0"/>
        </a:spcBef>
        <a:spcAft>
          <a:spcPts val="0"/>
        </a:spcAft>
        <a:buClrTx/>
        <a:buSzTx/>
        <a:buFontTx/>
        <a:buNone/>
        <a:tabLst/>
        <a:defRPr sz="800" b="0" i="0" u="none" strike="noStrike" cap="none" spc="0" baseline="0">
          <a:ln>
            <a:noFill/>
          </a:ln>
          <a:solidFill>
            <a:srgbClr val="000000"/>
          </a:solidFill>
          <a:uFillTx/>
          <a:latin typeface="+mn-lt"/>
          <a:ea typeface="+mn-ea"/>
          <a:cs typeface="+mn-cs"/>
          <a:sym typeface="Arial"/>
        </a:defRPr>
      </a:lvl8pPr>
      <a:lvl9pPr marL="0" marR="0" indent="1828800" algn="l" defTabSz="457200" rtl="0" latinLnBrk="0">
        <a:lnSpc>
          <a:spcPct val="100000"/>
        </a:lnSpc>
        <a:spcBef>
          <a:spcPts val="0"/>
        </a:spcBef>
        <a:spcAft>
          <a:spcPts val="0"/>
        </a:spcAft>
        <a:buClrTx/>
        <a:buSzTx/>
        <a:buFontTx/>
        <a:buNone/>
        <a:tabLst/>
        <a:defRPr sz="800" b="0" i="0" u="none" strike="noStrike" cap="none" spc="0" baseline="0">
          <a:ln>
            <a:noFill/>
          </a:ln>
          <a:solidFill>
            <a:srgbClr val="000000"/>
          </a:solidFill>
          <a:uFillTx/>
          <a:latin typeface="+mn-lt"/>
          <a:ea typeface="+mn-ea"/>
          <a:cs typeface="+mn-cs"/>
          <a:sym typeface="Arial"/>
        </a:defRPr>
      </a:lvl9pPr>
    </p:titleStyle>
    <p:bodyStyle>
      <a:lvl1pPr marL="342900" marR="0" indent="-342900" algn="l" defTabSz="457200" rtl="0" latinLnBrk="0">
        <a:lnSpc>
          <a:spcPct val="100000"/>
        </a:lnSpc>
        <a:spcBef>
          <a:spcPts val="0"/>
        </a:spcBef>
        <a:spcAft>
          <a:spcPts val="0"/>
        </a:spcAft>
        <a:buClrTx/>
        <a:buSzTx/>
        <a:buFontTx/>
        <a:buNone/>
        <a:tabLst/>
        <a:defRPr sz="800" b="0" i="0" u="none" strike="noStrike" cap="none" spc="0" baseline="0">
          <a:ln>
            <a:noFill/>
          </a:ln>
          <a:solidFill>
            <a:srgbClr val="000000"/>
          </a:solidFill>
          <a:uFillTx/>
          <a:latin typeface="+mn-lt"/>
          <a:ea typeface="+mn-ea"/>
          <a:cs typeface="+mn-cs"/>
          <a:sym typeface="Arial"/>
        </a:defRPr>
      </a:lvl1pPr>
      <a:lvl2pPr marL="342900" marR="0" indent="-114300" algn="l" defTabSz="457200" rtl="0" latinLnBrk="0">
        <a:lnSpc>
          <a:spcPct val="100000"/>
        </a:lnSpc>
        <a:spcBef>
          <a:spcPts val="0"/>
        </a:spcBef>
        <a:spcAft>
          <a:spcPts val="0"/>
        </a:spcAft>
        <a:buClrTx/>
        <a:buSzTx/>
        <a:buFontTx/>
        <a:buNone/>
        <a:tabLst/>
        <a:defRPr sz="800" b="0" i="0" u="none" strike="noStrike" cap="none" spc="0" baseline="0">
          <a:ln>
            <a:noFill/>
          </a:ln>
          <a:solidFill>
            <a:srgbClr val="000000"/>
          </a:solidFill>
          <a:uFillTx/>
          <a:latin typeface="+mn-lt"/>
          <a:ea typeface="+mn-ea"/>
          <a:cs typeface="+mn-cs"/>
          <a:sym typeface="Arial"/>
        </a:defRPr>
      </a:lvl2pPr>
      <a:lvl3pPr marL="342900" marR="0" indent="114300" algn="l" defTabSz="457200" rtl="0" latinLnBrk="0">
        <a:lnSpc>
          <a:spcPct val="100000"/>
        </a:lnSpc>
        <a:spcBef>
          <a:spcPts val="0"/>
        </a:spcBef>
        <a:spcAft>
          <a:spcPts val="0"/>
        </a:spcAft>
        <a:buClrTx/>
        <a:buSzTx/>
        <a:buFontTx/>
        <a:buNone/>
        <a:tabLst/>
        <a:defRPr sz="800" b="0" i="0" u="none" strike="noStrike" cap="none" spc="0" baseline="0">
          <a:ln>
            <a:noFill/>
          </a:ln>
          <a:solidFill>
            <a:srgbClr val="000000"/>
          </a:solidFill>
          <a:uFillTx/>
          <a:latin typeface="+mn-lt"/>
          <a:ea typeface="+mn-ea"/>
          <a:cs typeface="+mn-cs"/>
          <a:sym typeface="Arial"/>
        </a:defRPr>
      </a:lvl3pPr>
      <a:lvl4pPr marL="342900" marR="0" indent="342900" algn="l" defTabSz="457200" rtl="0" latinLnBrk="0">
        <a:lnSpc>
          <a:spcPct val="100000"/>
        </a:lnSpc>
        <a:spcBef>
          <a:spcPts val="0"/>
        </a:spcBef>
        <a:spcAft>
          <a:spcPts val="0"/>
        </a:spcAft>
        <a:buClrTx/>
        <a:buSzTx/>
        <a:buFontTx/>
        <a:buNone/>
        <a:tabLst/>
        <a:defRPr sz="800" b="0" i="0" u="none" strike="noStrike" cap="none" spc="0" baseline="0">
          <a:ln>
            <a:noFill/>
          </a:ln>
          <a:solidFill>
            <a:srgbClr val="000000"/>
          </a:solidFill>
          <a:uFillTx/>
          <a:latin typeface="+mn-lt"/>
          <a:ea typeface="+mn-ea"/>
          <a:cs typeface="+mn-cs"/>
          <a:sym typeface="Arial"/>
        </a:defRPr>
      </a:lvl4pPr>
      <a:lvl5pPr marL="342900" marR="0" indent="571500" algn="l" defTabSz="457200" rtl="0" latinLnBrk="0">
        <a:lnSpc>
          <a:spcPct val="100000"/>
        </a:lnSpc>
        <a:spcBef>
          <a:spcPts val="0"/>
        </a:spcBef>
        <a:spcAft>
          <a:spcPts val="0"/>
        </a:spcAft>
        <a:buClrTx/>
        <a:buSzTx/>
        <a:buFontTx/>
        <a:buNone/>
        <a:tabLst/>
        <a:defRPr sz="800" b="0" i="0" u="none" strike="noStrike" cap="none" spc="0" baseline="0">
          <a:ln>
            <a:noFill/>
          </a:ln>
          <a:solidFill>
            <a:srgbClr val="000000"/>
          </a:solidFill>
          <a:uFillTx/>
          <a:latin typeface="+mn-lt"/>
          <a:ea typeface="+mn-ea"/>
          <a:cs typeface="+mn-cs"/>
          <a:sym typeface="Arial"/>
        </a:defRPr>
      </a:lvl5pPr>
      <a:lvl6pPr marL="342900" marR="0" indent="1028700" algn="l" defTabSz="457200" rtl="0" latinLnBrk="0">
        <a:lnSpc>
          <a:spcPct val="100000"/>
        </a:lnSpc>
        <a:spcBef>
          <a:spcPts val="0"/>
        </a:spcBef>
        <a:spcAft>
          <a:spcPts val="0"/>
        </a:spcAft>
        <a:buClrTx/>
        <a:buSzTx/>
        <a:buFontTx/>
        <a:buNone/>
        <a:tabLst/>
        <a:defRPr sz="800" b="0" i="0" u="none" strike="noStrike" cap="none" spc="0" baseline="0">
          <a:ln>
            <a:noFill/>
          </a:ln>
          <a:solidFill>
            <a:srgbClr val="000000"/>
          </a:solidFill>
          <a:uFillTx/>
          <a:latin typeface="+mn-lt"/>
          <a:ea typeface="+mn-ea"/>
          <a:cs typeface="+mn-cs"/>
          <a:sym typeface="Arial"/>
        </a:defRPr>
      </a:lvl6pPr>
      <a:lvl7pPr marL="342900" marR="0" indent="1485900" algn="l" defTabSz="457200" rtl="0" latinLnBrk="0">
        <a:lnSpc>
          <a:spcPct val="100000"/>
        </a:lnSpc>
        <a:spcBef>
          <a:spcPts val="0"/>
        </a:spcBef>
        <a:spcAft>
          <a:spcPts val="0"/>
        </a:spcAft>
        <a:buClrTx/>
        <a:buSzTx/>
        <a:buFontTx/>
        <a:buNone/>
        <a:tabLst/>
        <a:defRPr sz="800" b="0" i="0" u="none" strike="noStrike" cap="none" spc="0" baseline="0">
          <a:ln>
            <a:noFill/>
          </a:ln>
          <a:solidFill>
            <a:srgbClr val="000000"/>
          </a:solidFill>
          <a:uFillTx/>
          <a:latin typeface="+mn-lt"/>
          <a:ea typeface="+mn-ea"/>
          <a:cs typeface="+mn-cs"/>
          <a:sym typeface="Arial"/>
        </a:defRPr>
      </a:lvl7pPr>
      <a:lvl8pPr marL="342900" marR="0" indent="1943100" algn="l" defTabSz="457200" rtl="0" latinLnBrk="0">
        <a:lnSpc>
          <a:spcPct val="100000"/>
        </a:lnSpc>
        <a:spcBef>
          <a:spcPts val="0"/>
        </a:spcBef>
        <a:spcAft>
          <a:spcPts val="0"/>
        </a:spcAft>
        <a:buClrTx/>
        <a:buSzTx/>
        <a:buFontTx/>
        <a:buNone/>
        <a:tabLst/>
        <a:defRPr sz="800" b="0" i="0" u="none" strike="noStrike" cap="none" spc="0" baseline="0">
          <a:ln>
            <a:noFill/>
          </a:ln>
          <a:solidFill>
            <a:srgbClr val="000000"/>
          </a:solidFill>
          <a:uFillTx/>
          <a:latin typeface="+mn-lt"/>
          <a:ea typeface="+mn-ea"/>
          <a:cs typeface="+mn-cs"/>
          <a:sym typeface="Arial"/>
        </a:defRPr>
      </a:lvl8pPr>
      <a:lvl9pPr marL="342900" marR="0" indent="2400300" algn="l" defTabSz="457200" rtl="0" latinLnBrk="0">
        <a:lnSpc>
          <a:spcPct val="100000"/>
        </a:lnSpc>
        <a:spcBef>
          <a:spcPts val="0"/>
        </a:spcBef>
        <a:spcAft>
          <a:spcPts val="0"/>
        </a:spcAft>
        <a:buClrTx/>
        <a:buSzTx/>
        <a:buFontTx/>
        <a:buNone/>
        <a:tabLst/>
        <a:defRPr sz="800" b="0" i="0" u="none" strike="noStrike" cap="none" spc="0" baseline="0">
          <a:ln>
            <a:noFill/>
          </a:ln>
          <a:solidFill>
            <a:srgbClr val="000000"/>
          </a:solidFill>
          <a:uFillTx/>
          <a:latin typeface="+mn-lt"/>
          <a:ea typeface="+mn-ea"/>
          <a:cs typeface="+mn-cs"/>
          <a:sym typeface="Arial"/>
        </a:defRPr>
      </a:lvl9pPr>
    </p:bodyStyle>
    <p:otherStyle>
      <a:lvl1pPr marL="0" marR="0" indent="0" algn="r" defTabSz="1168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1pPr>
      <a:lvl2pPr marL="0" marR="0" indent="342900" algn="r" defTabSz="1168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2pPr>
      <a:lvl3pPr marL="0" marR="0" indent="685800" algn="r" defTabSz="1168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3pPr>
      <a:lvl4pPr marL="0" marR="0" indent="1028700" algn="r" defTabSz="1168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4pPr>
      <a:lvl5pPr marL="0" marR="0" indent="1371600" algn="r" defTabSz="1168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5pPr>
      <a:lvl6pPr marL="0" marR="0" indent="2286000" algn="r" defTabSz="1168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6pPr>
      <a:lvl7pPr marL="0" marR="0" indent="2743200" algn="r" defTabSz="1168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7pPr>
      <a:lvl8pPr marL="0" marR="0" indent="3200400" algn="r" defTabSz="1168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8pPr>
      <a:lvl9pPr marL="0" marR="0" indent="3657600" algn="r" defTabSz="1168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AutoShape 4"/>
          <p:cNvSpPr txBox="1"/>
          <p:nvPr/>
        </p:nvSpPr>
        <p:spPr>
          <a:xfrm>
            <a:off x="10833720" y="13478489"/>
            <a:ext cx="8501064" cy="318353"/>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lvl1pPr algn="r">
              <a:defRPr sz="800"/>
            </a:lvl1pPr>
          </a:lstStyle>
          <a:p>
            <a:r>
              <a:rPr dirty="0"/>
              <a:t>Copyright © </a:t>
            </a:r>
            <a:r>
              <a:rPr dirty="0" smtClean="0"/>
              <a:t>20</a:t>
            </a:r>
            <a:r>
              <a:rPr lang="en-US" dirty="0" smtClean="0"/>
              <a:t>18 BIPH</a:t>
            </a:r>
          </a:p>
          <a:p>
            <a:endParaRPr dirty="0"/>
          </a:p>
        </p:txBody>
      </p:sp>
      <p:sp>
        <p:nvSpPr>
          <p:cNvPr id="214" name="AutoShape 5"/>
          <p:cNvSpPr txBox="1"/>
          <p:nvPr/>
        </p:nvSpPr>
        <p:spPr>
          <a:xfrm>
            <a:off x="1688704" y="1260903"/>
            <a:ext cx="16345816" cy="749240"/>
          </a:xfrm>
          <a:prstGeom prst="rect">
            <a:avLst/>
          </a:prstGeom>
          <a:ln w="12700">
            <a:miter lim="400000"/>
          </a:ln>
          <a:extLst>
            <a:ext uri="{C572A759-6A51-4108-AA02-DFA0A04FC94B}">
              <ma14:wrappingTextBoxFlag xmlns="" xmlns:ma14="http://schemas.microsoft.com/office/mac/drawingml/2011/main" val="1"/>
            </a:ext>
          </a:extLst>
        </p:spPr>
        <p:txBody>
          <a:bodyPr wrap="square" lIns="35717" tIns="35717" rIns="35717" bIns="35717" anchor="ctr">
            <a:spAutoFit/>
          </a:bodyPr>
          <a:lstStyle>
            <a:lvl1pPr algn="l">
              <a:defRPr sz="1600"/>
            </a:lvl1pPr>
          </a:lstStyle>
          <a:p>
            <a:pPr algn="ctr"/>
            <a:r>
              <a:rPr lang="en-US" sz="2400" b="1" dirty="0" err="1"/>
              <a:t>Gorbachenko</a:t>
            </a:r>
            <a:r>
              <a:rPr lang="en-US" sz="2400" b="1" dirty="0"/>
              <a:t> V.A., </a:t>
            </a:r>
            <a:r>
              <a:rPr lang="en-US" sz="2400" b="1" dirty="0" err="1"/>
              <a:t>Kruchenko</a:t>
            </a:r>
            <a:r>
              <a:rPr lang="en-US" sz="2400" b="1" dirty="0"/>
              <a:t> </a:t>
            </a:r>
            <a:r>
              <a:rPr lang="en-US" sz="2400" b="1" dirty="0" err="1"/>
              <a:t>Zh.O</a:t>
            </a:r>
            <a:r>
              <a:rPr lang="en-US" sz="2400" b="1" dirty="0"/>
              <a:t>., </a:t>
            </a:r>
            <a:r>
              <a:rPr lang="en-US" sz="2400" b="1" dirty="0" err="1"/>
              <a:t>Tyschenko</a:t>
            </a:r>
            <a:r>
              <a:rPr lang="en-US" sz="2400" b="1" dirty="0"/>
              <a:t> </a:t>
            </a:r>
            <a:r>
              <a:rPr lang="en-US" sz="2400" b="1" dirty="0" err="1"/>
              <a:t>Yu.M</a:t>
            </a:r>
            <a:r>
              <a:rPr lang="en-US" sz="2400" b="1" dirty="0"/>
              <a:t>., </a:t>
            </a:r>
            <a:r>
              <a:rPr lang="en-US" sz="2400" b="1" dirty="0" err="1"/>
              <a:t>Vrublevsky</a:t>
            </a:r>
            <a:r>
              <a:rPr lang="en-US" sz="2400" b="1" dirty="0"/>
              <a:t> S.V., </a:t>
            </a:r>
            <a:r>
              <a:rPr lang="en-US" sz="2400" b="1" dirty="0" err="1"/>
              <a:t>Lukyanetz</a:t>
            </a:r>
            <a:r>
              <a:rPr lang="en-US" sz="2400" b="1" dirty="0"/>
              <a:t> </a:t>
            </a:r>
            <a:r>
              <a:rPr lang="en-US" sz="2400" b="1" dirty="0" smtClean="0"/>
              <a:t>E.A</a:t>
            </a:r>
            <a:r>
              <a:rPr lang="en-US" sz="1800" b="1" dirty="0" smtClean="0"/>
              <a:t>.</a:t>
            </a:r>
            <a:endParaRPr lang="en-US" sz="1800" b="1" dirty="0"/>
          </a:p>
          <a:p>
            <a:pPr algn="ctr"/>
            <a:r>
              <a:rPr lang="en-US" sz="2000" b="1" i="1" dirty="0" smtClean="0"/>
              <a:t>Dept. Biophysics of Ion Channels, </a:t>
            </a:r>
            <a:r>
              <a:rPr lang="en-US" sz="2000" b="1" i="1" dirty="0" err="1" smtClean="0"/>
              <a:t>Bogomoletz</a:t>
            </a:r>
            <a:r>
              <a:rPr lang="en-US" sz="2000" b="1" i="1" dirty="0" smtClean="0"/>
              <a:t> Institute of Physiology, Kyiv, Ukraine</a:t>
            </a:r>
            <a:endParaRPr lang="en-US" sz="2000" b="1" i="1" dirty="0"/>
          </a:p>
        </p:txBody>
      </p:sp>
      <p:sp>
        <p:nvSpPr>
          <p:cNvPr id="215" name="AutoShape 6"/>
          <p:cNvSpPr txBox="1"/>
          <p:nvPr/>
        </p:nvSpPr>
        <p:spPr>
          <a:xfrm>
            <a:off x="536576" y="2212974"/>
            <a:ext cx="4108450" cy="11079956"/>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algn="just"/>
            <a:r>
              <a:rPr lang="en-US" sz="1600" b="1" dirty="0" smtClean="0"/>
              <a:t>ABSTRACT</a:t>
            </a:r>
          </a:p>
          <a:p>
            <a:pPr algn="just"/>
            <a:r>
              <a:rPr lang="en-US" sz="1600" dirty="0" smtClean="0"/>
              <a:t>Alzheimer's </a:t>
            </a:r>
            <a:r>
              <a:rPr lang="en-US" sz="1600" dirty="0"/>
              <a:t>disease (AD) is the most common form of dementia. AD causes almost half of the cases of dementia, relating to neurodegenerative diseases. It is characterized by memory loss, weakening of cognitive abilities and serious changes in the dynamics of long-term behavior. There is the notion that AD is accompanied by hippocampus-dependent disorders of learning and memory related to violation of synaptic density, as well as increased levels of beta-amyloid in the neocortex. </a:t>
            </a:r>
            <a:r>
              <a:rPr lang="en-US" sz="1600" dirty="0" err="1"/>
              <a:t>Memantine</a:t>
            </a:r>
            <a:r>
              <a:rPr lang="en-US" sz="1600" dirty="0"/>
              <a:t> (1-amino-3,5-dimethyl-adamantane), which is an NMDA receptor antagonist much used for the treatment of moderate to noticeably expressed AD. In our experiments we used the analysis the effects of </a:t>
            </a:r>
            <a:r>
              <a:rPr lang="en-US" sz="1600" dirty="0" err="1"/>
              <a:t>memantine</a:t>
            </a:r>
            <a:r>
              <a:rPr lang="en-US" sz="1600" dirty="0"/>
              <a:t> on changes in </a:t>
            </a:r>
            <a:r>
              <a:rPr lang="en-GB" sz="1600" dirty="0"/>
              <a:t>temporal features of motor phenomena of rats in the performance of food operant conditioned reflex of obtaining food from feeder to response on a short beep. Using the </a:t>
            </a:r>
            <a:r>
              <a:rPr lang="en-US" sz="1600" dirty="0"/>
              <a:t>device and </a:t>
            </a:r>
            <a:r>
              <a:rPr lang="en-GB" sz="1600" dirty="0"/>
              <a:t>software developed by us to register the time parameters, the individual components of sensorimotor reactions, the latent period, time of motor response obtaining food, the amount of attempts needed for this and other timing were analysed. Such time indicators characterize the speed of information processing in the central nervous system and the overall level of excitability and motivation of animals. Temporal characteristics of individual units of sensorimotor responses are informative indicators of the functional state of the central nervous system, able to ensure the effectiveness of its monitoring and correction. The aim of our studies was to determine the effect of </a:t>
            </a:r>
            <a:r>
              <a:rPr lang="en-GB" sz="1600" dirty="0" err="1"/>
              <a:t>memantine</a:t>
            </a:r>
            <a:r>
              <a:rPr lang="en-GB" sz="1600" dirty="0"/>
              <a:t> on these parameters. We found that </a:t>
            </a:r>
            <a:r>
              <a:rPr lang="en-GB" sz="1600" dirty="0" err="1"/>
              <a:t>memantine</a:t>
            </a:r>
            <a:r>
              <a:rPr lang="en-GB" sz="1600" dirty="0"/>
              <a:t> increased the performance of old rats and slowed down their motor responses. </a:t>
            </a:r>
            <a:r>
              <a:rPr lang="en-GB" sz="1600" dirty="0" err="1"/>
              <a:t>Memantine</a:t>
            </a:r>
            <a:r>
              <a:rPr lang="en-GB" sz="1600" dirty="0"/>
              <a:t> also increased the productivity of old rats and slowed down their motor </a:t>
            </a:r>
            <a:r>
              <a:rPr lang="en-GB" sz="1600" dirty="0" smtClean="0"/>
              <a:t>responses.</a:t>
            </a:r>
            <a:endParaRPr lang="uk-UA" sz="1600" dirty="0"/>
          </a:p>
        </p:txBody>
      </p:sp>
      <p:sp>
        <p:nvSpPr>
          <p:cNvPr id="217" name="AutoShape 8"/>
          <p:cNvSpPr txBox="1"/>
          <p:nvPr/>
        </p:nvSpPr>
        <p:spPr>
          <a:xfrm>
            <a:off x="5354637" y="2212975"/>
            <a:ext cx="4106863" cy="514602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just">
              <a:lnSpc>
                <a:spcPct val="110000"/>
              </a:lnSpc>
              <a:defRPr sz="1600"/>
            </a:lvl1pPr>
          </a:lstStyle>
          <a:p>
            <a:r>
              <a:rPr lang="en-GB" dirty="0" smtClean="0"/>
              <a:t>Besides, </a:t>
            </a:r>
            <a:r>
              <a:rPr lang="en-GB" dirty="0"/>
              <a:t>we tested influence of </a:t>
            </a:r>
            <a:r>
              <a:rPr lang="en-GB" dirty="0" err="1"/>
              <a:t>memantine</a:t>
            </a:r>
            <a:r>
              <a:rPr lang="en-GB" dirty="0"/>
              <a:t> on emotional-behavioural reactions is the "open field" test. Experimental studies allow to draw the following conclusions: </a:t>
            </a:r>
            <a:r>
              <a:rPr lang="en-GB" dirty="0" err="1"/>
              <a:t>memantine</a:t>
            </a:r>
            <a:r>
              <a:rPr lang="en-GB" dirty="0"/>
              <a:t> is well tolerated, improves the motivational characteristics of behaviour, significantly increases orientation and research behaviour of rats. It reduces the level of anxiety, fear, uncertainty, which in general can be characterized as an adaptive-stimulating effect. Pharmacological action of </a:t>
            </a:r>
            <a:r>
              <a:rPr lang="en-GB" dirty="0" err="1"/>
              <a:t>memantine</a:t>
            </a:r>
            <a:r>
              <a:rPr lang="en-GB" dirty="0"/>
              <a:t> is expedient and perspective for further studying</a:t>
            </a:r>
            <a:r>
              <a:rPr lang="en-GB" dirty="0" smtClean="0"/>
              <a:t>.</a:t>
            </a:r>
          </a:p>
          <a:p>
            <a:endParaRPr lang="en-GB" dirty="0"/>
          </a:p>
          <a:p>
            <a:r>
              <a:rPr lang="en-US" dirty="0"/>
              <a:t> </a:t>
            </a:r>
            <a:r>
              <a:rPr lang="en-GB" b="1" dirty="0"/>
              <a:t>Keywords:</a:t>
            </a:r>
            <a:r>
              <a:rPr lang="en-GB" dirty="0"/>
              <a:t> aging, cognitive abilities, </a:t>
            </a:r>
            <a:r>
              <a:rPr lang="en-US" dirty="0"/>
              <a:t>food reflex</a:t>
            </a:r>
            <a:r>
              <a:rPr lang="en-GB" dirty="0"/>
              <a:t>, rat, photoelectric registration</a:t>
            </a:r>
            <a:r>
              <a:rPr lang="uk-UA" dirty="0"/>
              <a:t>, </a:t>
            </a:r>
            <a:r>
              <a:rPr lang="en-US" dirty="0" err="1"/>
              <a:t>memantine</a:t>
            </a:r>
            <a:r>
              <a:rPr lang="en-US" dirty="0"/>
              <a:t>, sensory-motor responses, Alzheimer's disease</a:t>
            </a:r>
            <a:r>
              <a:rPr lang="en-GB" dirty="0"/>
              <a:t>.</a:t>
            </a:r>
            <a:endParaRPr lang="uk-UA" dirty="0"/>
          </a:p>
          <a:p>
            <a:endParaRPr lang="uk-UA" dirty="0"/>
          </a:p>
        </p:txBody>
      </p:sp>
      <p:sp>
        <p:nvSpPr>
          <p:cNvPr id="223" name="AutoShape 15"/>
          <p:cNvSpPr txBox="1"/>
          <p:nvPr/>
        </p:nvSpPr>
        <p:spPr>
          <a:xfrm>
            <a:off x="10202852" y="4244300"/>
            <a:ext cx="4108451" cy="2958246"/>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just">
              <a:lnSpc>
                <a:spcPct val="110000"/>
              </a:lnSpc>
              <a:defRPr sz="1600"/>
            </a:lvl1pPr>
          </a:lstStyle>
          <a:p>
            <a:pPr algn="ctr"/>
            <a:r>
              <a:rPr lang="en-US" b="1" dirty="0" smtClean="0"/>
              <a:t>The </a:t>
            </a:r>
            <a:r>
              <a:rPr lang="en-US" b="1" dirty="0"/>
              <a:t>general block diagram of the experimental </a:t>
            </a:r>
            <a:r>
              <a:rPr lang="en-US" b="1" dirty="0" smtClean="0"/>
              <a:t>setup. </a:t>
            </a:r>
          </a:p>
          <a:p>
            <a:r>
              <a:rPr lang="en-US" dirty="0" smtClean="0"/>
              <a:t>B</a:t>
            </a:r>
            <a:r>
              <a:rPr lang="en-US" dirty="0"/>
              <a:t>, infrared sensors for registration of conditioned food reflex: 1 - turntable plate with cells, 2 - window for food delivery, 3 </a:t>
            </a:r>
            <a:r>
              <a:rPr lang="en-US" dirty="0">
                <a:sym typeface="Symbol"/>
              </a:rPr>
              <a:t></a:t>
            </a:r>
            <a:r>
              <a:rPr lang="en-US" dirty="0"/>
              <a:t> a pair of sensors for detecting the presence of food in the cell, 4 </a:t>
            </a:r>
            <a:r>
              <a:rPr lang="en-US" dirty="0">
                <a:sym typeface="Symbol"/>
              </a:rPr>
              <a:t></a:t>
            </a:r>
            <a:r>
              <a:rPr lang="en-US" dirty="0"/>
              <a:t> pair of sensors for detecting the presence of limb in the cell. C, protocol of experiment for photoelectric registration of conditioned food reflex (designations in the text).</a:t>
            </a:r>
            <a:endParaRPr lang="en-US" dirty="0">
              <a:solidFill>
                <a:schemeClr val="tx1">
                  <a:lumMod val="65000"/>
                  <a:lumOff val="35000"/>
                </a:schemeClr>
              </a:solidFill>
              <a:cs typeface="Arial" pitchFamily="34" charset="0"/>
            </a:endParaRPr>
          </a:p>
        </p:txBody>
      </p:sp>
      <p:sp>
        <p:nvSpPr>
          <p:cNvPr id="224" name="Rectangle"/>
          <p:cNvSpPr/>
          <p:nvPr/>
        </p:nvSpPr>
        <p:spPr>
          <a:xfrm>
            <a:off x="4935191" y="7224098"/>
            <a:ext cx="9577064" cy="6186630"/>
          </a:xfrm>
          <a:prstGeom prst="rect">
            <a:avLst/>
          </a:prstGeom>
          <a:solidFill>
            <a:schemeClr val="accent3">
              <a:lumOff val="44000"/>
            </a:schemeClr>
          </a:solidFill>
          <a:ln w="25400">
            <a:solidFill>
              <a:srgbClr val="BBE0E3"/>
            </a:solidFill>
          </a:ln>
        </p:spPr>
        <p:txBody>
          <a:bodyPr lIns="45719" rIns="45719"/>
          <a:lstStyle/>
          <a:p>
            <a:pPr defTabSz="914400">
              <a:defRPr sz="8400">
                <a:latin typeface="Avenir Next"/>
                <a:ea typeface="Avenir Next"/>
                <a:cs typeface="Avenir Next"/>
                <a:sym typeface="Avenir Next"/>
              </a:defRPr>
            </a:pPr>
            <a:endParaRPr/>
          </a:p>
        </p:txBody>
      </p:sp>
      <p:sp>
        <p:nvSpPr>
          <p:cNvPr id="17" name="Text Placeholder 4"/>
          <p:cNvSpPr>
            <a:spLocks noGrp="1"/>
          </p:cNvSpPr>
          <p:nvPr/>
        </p:nvSpPr>
        <p:spPr>
          <a:xfrm>
            <a:off x="1688704" y="137407"/>
            <a:ext cx="16345816" cy="1602279"/>
          </a:xfrm>
          <a:prstGeom prst="rect">
            <a:avLst/>
          </a:prstGeom>
        </p:spPr>
        <p:txBody>
          <a:bodyPr vert="horz" lIns="417488" tIns="208744" rIns="417488" bIns="208744" rtlCol="0">
            <a:normAutofit fontScale="55000" lnSpcReduction="20000"/>
          </a:bodyPr>
          <a:lstStyle>
            <a:defPPr>
              <a:defRPr kern="1200" smtId="4294967295"/>
            </a:defPPr>
            <a:lvl1pPr marL="0" indent="0" algn="l" defTabSz="4174876" rtl="0" eaLnBrk="1" latinLnBrk="0" hangingPunct="1">
              <a:spcBef>
                <a:spcPct val="20000"/>
              </a:spcBef>
              <a:buFont typeface="Arial" pitchFamily="34" charset="0"/>
              <a:buNone/>
              <a:defRPr sz="12700" kern="1200" baseline="0">
                <a:solidFill>
                  <a:schemeClr val="tx1"/>
                </a:solidFill>
                <a:latin typeface="+mn-lt"/>
                <a:ea typeface="+mn-ea"/>
                <a:cs typeface="+mn-cs"/>
              </a:defRPr>
            </a:lvl1pPr>
            <a:lvl2pPr marL="3392087" indent="-1304649" algn="l" defTabSz="4174876" rtl="0" eaLnBrk="1" latinLnBrk="0" hangingPunct="1">
              <a:spcBef>
                <a:spcPct val="20000"/>
              </a:spcBef>
              <a:buFont typeface="Arial" pitchFamily="34" charset="0"/>
              <a:buChar char="–"/>
              <a:defRPr sz="12800" kern="1200">
                <a:solidFill>
                  <a:schemeClr val="tx1"/>
                </a:solidFill>
                <a:latin typeface="+mn-lt"/>
                <a:ea typeface="+mn-ea"/>
                <a:cs typeface="+mn-cs"/>
              </a:defRPr>
            </a:lvl2pPr>
            <a:lvl3pPr marL="5218595" indent="-1043719" algn="l" defTabSz="4174876" rtl="0" eaLnBrk="1" latinLnBrk="0" hangingPunct="1">
              <a:spcBef>
                <a:spcPct val="20000"/>
              </a:spcBef>
              <a:buFont typeface="Arial" pitchFamily="34" charset="0"/>
              <a:buChar char="•"/>
              <a:defRPr sz="11000" kern="1200">
                <a:solidFill>
                  <a:schemeClr val="tx1"/>
                </a:solidFill>
                <a:latin typeface="+mn-lt"/>
                <a:ea typeface="+mn-ea"/>
                <a:cs typeface="+mn-cs"/>
              </a:defRPr>
            </a:lvl3pPr>
            <a:lvl4pPr marL="7306033" indent="-1043719" algn="l" defTabSz="4174876" rtl="0" eaLnBrk="1" latinLnBrk="0" hangingPunct="1">
              <a:spcBef>
                <a:spcPct val="20000"/>
              </a:spcBef>
              <a:buFont typeface="Arial" pitchFamily="34" charset="0"/>
              <a:buChar char="–"/>
              <a:defRPr sz="9100" kern="1200">
                <a:solidFill>
                  <a:schemeClr val="tx1"/>
                </a:solidFill>
                <a:latin typeface="+mn-lt"/>
                <a:ea typeface="+mn-ea"/>
                <a:cs typeface="+mn-cs"/>
              </a:defRPr>
            </a:lvl4pPr>
            <a:lvl5pPr marL="9393471" indent="-1043719" algn="l" defTabSz="4174876" rtl="0" eaLnBrk="1" latinLnBrk="0" hangingPunct="1">
              <a:spcBef>
                <a:spcPct val="20000"/>
              </a:spcBef>
              <a:buFont typeface="Arial" pitchFamily="34" charset="0"/>
              <a:buChar char="»"/>
              <a:defRPr sz="9100" kern="1200">
                <a:solidFill>
                  <a:schemeClr val="tx1"/>
                </a:solidFill>
                <a:latin typeface="+mn-lt"/>
                <a:ea typeface="+mn-ea"/>
                <a:cs typeface="+mn-cs"/>
              </a:defRPr>
            </a:lvl5pPr>
            <a:lvl6pPr marL="11480909" indent="-1043719" algn="l" defTabSz="4174876" rtl="0" eaLnBrk="1" latinLnBrk="0" hangingPunct="1">
              <a:spcBef>
                <a:spcPct val="20000"/>
              </a:spcBef>
              <a:buFont typeface="Arial" pitchFamily="34" charset="0"/>
              <a:buChar char="•"/>
              <a:defRPr sz="9100" kern="1200">
                <a:solidFill>
                  <a:schemeClr val="tx1"/>
                </a:solidFill>
                <a:latin typeface="+mn-lt"/>
                <a:ea typeface="+mn-ea"/>
                <a:cs typeface="+mn-cs"/>
              </a:defRPr>
            </a:lvl6pPr>
            <a:lvl7pPr marL="13568347" indent="-1043719" algn="l" defTabSz="4174876" rtl="0" eaLnBrk="1" latinLnBrk="0" hangingPunct="1">
              <a:spcBef>
                <a:spcPct val="20000"/>
              </a:spcBef>
              <a:buFont typeface="Arial" pitchFamily="34" charset="0"/>
              <a:buChar char="•"/>
              <a:defRPr sz="9100" kern="1200">
                <a:solidFill>
                  <a:schemeClr val="tx1"/>
                </a:solidFill>
                <a:latin typeface="+mn-lt"/>
                <a:ea typeface="+mn-ea"/>
                <a:cs typeface="+mn-cs"/>
              </a:defRPr>
            </a:lvl7pPr>
            <a:lvl8pPr marL="15655785" indent="-1043719" algn="l" defTabSz="4174876" rtl="0" eaLnBrk="1" latinLnBrk="0" hangingPunct="1">
              <a:spcBef>
                <a:spcPct val="20000"/>
              </a:spcBef>
              <a:buFont typeface="Arial" pitchFamily="34" charset="0"/>
              <a:buChar char="•"/>
              <a:defRPr sz="9100" kern="1200">
                <a:solidFill>
                  <a:schemeClr val="tx1"/>
                </a:solidFill>
                <a:latin typeface="+mn-lt"/>
                <a:ea typeface="+mn-ea"/>
                <a:cs typeface="+mn-cs"/>
              </a:defRPr>
            </a:lvl8pPr>
            <a:lvl9pPr marL="17743223" indent="-1043719" algn="l" defTabSz="4174876" rtl="0" eaLnBrk="1" latinLnBrk="0" hangingPunct="1">
              <a:spcBef>
                <a:spcPct val="20000"/>
              </a:spcBef>
              <a:buFont typeface="Arial" pitchFamily="34" charset="0"/>
              <a:buChar char="•"/>
              <a:defRPr sz="9100" kern="1200">
                <a:solidFill>
                  <a:schemeClr val="tx1"/>
                </a:solidFill>
                <a:latin typeface="+mn-lt"/>
                <a:ea typeface="+mn-ea"/>
                <a:cs typeface="+mn-cs"/>
              </a:defRPr>
            </a:lvl9pPr>
          </a:lstStyle>
          <a:p>
            <a:pPr algn="ctr"/>
            <a:r>
              <a:rPr lang="en-US" sz="5900" b="1" dirty="0"/>
              <a:t>EFFECTS OF MEMANTINE ON TIME PARAMETERS OF BEHAVIOR RESPONSES </a:t>
            </a:r>
            <a:r>
              <a:rPr lang="en-US" sz="5900" b="1" dirty="0" smtClean="0"/>
              <a:t/>
            </a:r>
            <a:br>
              <a:rPr lang="en-US" sz="5900" b="1" dirty="0" smtClean="0"/>
            </a:br>
            <a:r>
              <a:rPr lang="en-US" sz="5900" b="1" dirty="0" smtClean="0"/>
              <a:t>IN </a:t>
            </a:r>
            <a:r>
              <a:rPr lang="en-US" sz="5900" b="1" dirty="0"/>
              <a:t>DIFFERENT AGE GROUPS OF </a:t>
            </a:r>
            <a:r>
              <a:rPr lang="en-US" sz="5900" b="1" dirty="0" smtClean="0"/>
              <a:t>RATS</a:t>
            </a:r>
            <a:endParaRPr lang="en-US" sz="2400" b="1" dirty="0" smtClean="0"/>
          </a:p>
        </p:txBody>
      </p:sp>
      <p:pic>
        <p:nvPicPr>
          <p:cNvPr id="18"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590" y="170077"/>
            <a:ext cx="1841170" cy="1647363"/>
          </a:xfrm>
          <a:prstGeom prst="rect">
            <a:avLst/>
          </a:prstGeom>
          <a:noFill/>
          <a:ln>
            <a:noFill/>
          </a:ln>
        </p:spPr>
      </p:pic>
      <p:pic>
        <p:nvPicPr>
          <p:cNvPr id="19" name="Рисунок 1"/>
          <p:cNvPicPr/>
          <p:nvPr/>
        </p:nvPicPr>
        <p:blipFill>
          <a:blip r:embed="rId6">
            <a:extLst>
              <a:ext uri="{28A0092B-C50C-407E-A947-70E740481C1C}">
                <a14:useLocalDpi xmlns:a14="http://schemas.microsoft.com/office/drawing/2010/main" val="0"/>
              </a:ext>
            </a:extLst>
          </a:blip>
          <a:srcRect/>
          <a:stretch>
            <a:fillRect/>
          </a:stretch>
        </p:blipFill>
        <p:spPr bwMode="auto">
          <a:xfrm>
            <a:off x="17699880" y="195288"/>
            <a:ext cx="1507845" cy="1551111"/>
          </a:xfrm>
          <a:prstGeom prst="rect">
            <a:avLst/>
          </a:prstGeom>
          <a:noFill/>
          <a:ln>
            <a:noFill/>
          </a:ln>
          <a:effectLst/>
          <a:extLst/>
        </p:spPr>
      </p:pic>
      <p:pic>
        <p:nvPicPr>
          <p:cNvPr id="20" name="Picture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24323" y="2244526"/>
            <a:ext cx="4265511" cy="1980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AutoShape 15"/>
          <p:cNvSpPr txBox="1"/>
          <p:nvPr/>
        </p:nvSpPr>
        <p:spPr>
          <a:xfrm>
            <a:off x="14741104" y="3775591"/>
            <a:ext cx="4329933" cy="135421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just">
              <a:lnSpc>
                <a:spcPct val="110000"/>
              </a:lnSpc>
              <a:defRPr sz="1600"/>
            </a:lvl1pPr>
          </a:lstStyle>
          <a:p>
            <a:pPr algn="ctr"/>
            <a:r>
              <a:rPr lang="en-US" b="1" dirty="0" smtClean="0"/>
              <a:t>The </a:t>
            </a:r>
            <a:r>
              <a:rPr lang="en-US" b="1" dirty="0"/>
              <a:t>mean data of registration of successfulness of conditional food </a:t>
            </a:r>
            <a:r>
              <a:rPr lang="en-US" b="1" dirty="0" smtClean="0"/>
              <a:t>reflex</a:t>
            </a:r>
          </a:p>
          <a:p>
            <a:r>
              <a:rPr lang="en-US" b="1" dirty="0" smtClean="0"/>
              <a:t> </a:t>
            </a:r>
            <a:r>
              <a:rPr lang="en-US" dirty="0"/>
              <a:t>(rat obtaining of feed after sound) measured in control conditions (white) and in rats which consumed </a:t>
            </a:r>
            <a:r>
              <a:rPr lang="en-US" dirty="0" err="1"/>
              <a:t>memantine</a:t>
            </a:r>
            <a:r>
              <a:rPr lang="en-US" dirty="0"/>
              <a:t> (black).</a:t>
            </a:r>
            <a:endParaRPr lang="uk-UA" dirty="0"/>
          </a:p>
        </p:txBody>
      </p:sp>
      <p:pic>
        <p:nvPicPr>
          <p:cNvPr id="24" name="Picture 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741104" y="1961456"/>
            <a:ext cx="4329933" cy="1866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AutoShape 15"/>
          <p:cNvSpPr txBox="1"/>
          <p:nvPr/>
        </p:nvSpPr>
        <p:spPr>
          <a:xfrm>
            <a:off x="14715705" y="6667992"/>
            <a:ext cx="4329932" cy="268740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just">
              <a:lnSpc>
                <a:spcPct val="110000"/>
              </a:lnSpc>
              <a:defRPr sz="1600"/>
            </a:lvl1pPr>
          </a:lstStyle>
          <a:p>
            <a:pPr algn="ctr"/>
            <a:r>
              <a:rPr lang="en-US" b="1" dirty="0" smtClean="0"/>
              <a:t>The </a:t>
            </a:r>
            <a:r>
              <a:rPr lang="en-US" b="1" dirty="0"/>
              <a:t>average values of temporal characteristics of rat food </a:t>
            </a:r>
            <a:r>
              <a:rPr lang="en-US" b="1" dirty="0" smtClean="0"/>
              <a:t>reflex</a:t>
            </a:r>
          </a:p>
          <a:p>
            <a:r>
              <a:rPr lang="en-US" dirty="0" smtClean="0"/>
              <a:t>recorded </a:t>
            </a:r>
            <a:r>
              <a:rPr lang="en-US" dirty="0"/>
              <a:t>in the control and under the application of drug </a:t>
            </a:r>
            <a:r>
              <a:rPr lang="en-US" dirty="0" err="1"/>
              <a:t>memantine</a:t>
            </a:r>
            <a:r>
              <a:rPr lang="en-US" dirty="0"/>
              <a:t> in young rats. B, the average values of quantitative characteristics of rat food reflex recorded in the control and under the application of drug </a:t>
            </a:r>
            <a:r>
              <a:rPr lang="en-US" dirty="0" err="1"/>
              <a:t>memantine</a:t>
            </a:r>
            <a:r>
              <a:rPr lang="en-US" dirty="0"/>
              <a:t>. Significance of the differences with P&lt;0,05, &lt;0,01 and &lt;0,001 are indicated by one, two, and three asterisks, respectively.</a:t>
            </a:r>
            <a:endParaRPr lang="uk-UA" dirty="0"/>
          </a:p>
        </p:txBody>
      </p:sp>
      <p:pic>
        <p:nvPicPr>
          <p:cNvPr id="27" name="Picture 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741104" y="5201816"/>
            <a:ext cx="4246769" cy="1481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741105" y="9356008"/>
            <a:ext cx="4329932" cy="1270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AutoShape 15"/>
          <p:cNvSpPr txBox="1"/>
          <p:nvPr/>
        </p:nvSpPr>
        <p:spPr>
          <a:xfrm>
            <a:off x="14686813" y="10602052"/>
            <a:ext cx="4329932" cy="268740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just">
              <a:lnSpc>
                <a:spcPct val="110000"/>
              </a:lnSpc>
              <a:defRPr sz="1600"/>
            </a:lvl1pPr>
          </a:lstStyle>
          <a:p>
            <a:pPr algn="ctr"/>
            <a:r>
              <a:rPr lang="en-US" b="1" dirty="0" smtClean="0"/>
              <a:t>The </a:t>
            </a:r>
            <a:r>
              <a:rPr lang="en-US" b="1" dirty="0"/>
              <a:t>average values of temporal characteristics of rat food </a:t>
            </a:r>
            <a:r>
              <a:rPr lang="en-US" b="1" dirty="0" smtClean="0"/>
              <a:t>reflex</a:t>
            </a:r>
          </a:p>
          <a:p>
            <a:r>
              <a:rPr lang="en-US" dirty="0" smtClean="0"/>
              <a:t>recorded </a:t>
            </a:r>
            <a:r>
              <a:rPr lang="en-US" dirty="0"/>
              <a:t>in the control and under the application of drug </a:t>
            </a:r>
            <a:r>
              <a:rPr lang="en-US" dirty="0" err="1"/>
              <a:t>memantine</a:t>
            </a:r>
            <a:r>
              <a:rPr lang="en-US" dirty="0"/>
              <a:t> in old rats. B, the average values of quantitative characteristics of rat food reflex recorded in the control and under the application of drug </a:t>
            </a:r>
            <a:r>
              <a:rPr lang="en-US" dirty="0" err="1"/>
              <a:t>memantine</a:t>
            </a:r>
            <a:r>
              <a:rPr lang="en-US" dirty="0"/>
              <a:t>. Significance of the differences with P&lt;0,05, &lt;0,01 and &lt;0,001 are indicated by one, two, and three asterisks, respectively.</a:t>
            </a:r>
            <a:endParaRPr lang="uk-UA" dirty="0"/>
          </a:p>
        </p:txBody>
      </p:sp>
      <p:pic>
        <p:nvPicPr>
          <p:cNvPr id="4" name="korm_30sec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5073079" y="8026037"/>
            <a:ext cx="9316755" cy="5240675"/>
          </a:xfrm>
          <a:prstGeom prst="rect">
            <a:avLst/>
          </a:prstGeom>
        </p:spPr>
      </p:pic>
      <p:sp>
        <p:nvSpPr>
          <p:cNvPr id="21" name="AutoShape 8"/>
          <p:cNvSpPr txBox="1"/>
          <p:nvPr/>
        </p:nvSpPr>
        <p:spPr>
          <a:xfrm>
            <a:off x="5073079" y="7287236"/>
            <a:ext cx="9316755" cy="65088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just">
              <a:lnSpc>
                <a:spcPct val="110000"/>
              </a:lnSpc>
              <a:defRPr sz="1600"/>
            </a:lvl1pPr>
          </a:lstStyle>
          <a:p>
            <a:pPr algn="ctr"/>
            <a:r>
              <a:rPr lang="en-GB" sz="2000" b="1" dirty="0" smtClean="0"/>
              <a:t>The </a:t>
            </a:r>
            <a:r>
              <a:rPr lang="en-US" sz="2000" b="1" dirty="0"/>
              <a:t>device and </a:t>
            </a:r>
            <a:r>
              <a:rPr lang="en-GB" sz="2000" b="1" dirty="0"/>
              <a:t>software developed by us to register the time parameters, the individual components of sensorimotor reactions</a:t>
            </a:r>
            <a:endParaRPr lang="uk-UA" sz="2000" b="1"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9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Design">
  <a:themeElements>
    <a:clrScheme name="Office-Design">
      <a:dk1>
        <a:srgbClr val="000000"/>
      </a:dk1>
      <a:lt1>
        <a:srgbClr val="FFFFFF"/>
      </a:lt1>
      <a:dk2>
        <a:srgbClr val="A7A7A7"/>
      </a:dk2>
      <a:lt2>
        <a:srgbClr val="535353"/>
      </a:lt2>
      <a:accent1>
        <a:srgbClr val="0365C0"/>
      </a:accent1>
      <a:accent2>
        <a:srgbClr val="00882B"/>
      </a:accent2>
      <a:accent3>
        <a:srgbClr val="8F8F8F"/>
      </a:accent3>
      <a:accent4>
        <a:srgbClr val="707070"/>
      </a:accent4>
      <a:accent5>
        <a:srgbClr val="AAB8DC"/>
      </a:accent5>
      <a:accent6>
        <a:srgbClr val="007B26"/>
      </a:accent6>
      <a:hlink>
        <a:srgbClr val="0000FF"/>
      </a:hlink>
      <a:folHlink>
        <a:srgbClr val="FF00FF"/>
      </a:folHlink>
    </a:clrScheme>
    <a:fontScheme name="Office-Design">
      <a:majorFont>
        <a:latin typeface="Arial"/>
        <a:ea typeface="Arial"/>
        <a:cs typeface="Arial"/>
      </a:majorFont>
      <a:minorFont>
        <a:latin typeface="Arial"/>
        <a:ea typeface="Arial"/>
        <a:cs typeface="Arial"/>
      </a:minorFont>
    </a:fontScheme>
    <a:fmtScheme name="Office-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25400" dist="12700" dir="5400000" rotWithShape="0">
              <a:srgbClr val="000000">
                <a:alpha val="50000"/>
              </a:srgbClr>
            </a:outerShdw>
          </a:effectLst>
        </a:effectStyle>
        <a:effectStyle>
          <a:effectLst>
            <a:outerShdw blurRad="25400" dist="12700" dir="5400000" rotWithShape="0">
              <a:srgbClr val="000000">
                <a:alpha val="50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outerShdw blurRad="25400" dist="12700" dir="5400000" rotWithShape="0">
            <a:srgbClr val="000000">
              <a:alpha val="50000"/>
            </a:srgbClr>
          </a:outerShdw>
        </a:effectLst>
        <a:sp3d/>
      </a:spPr>
      <a:bodyPr rot="0" spcFirstLastPara="1" vertOverflow="overflow" horzOverflow="overflow" vert="horz" wrap="square" lIns="35717" tIns="35717" rIns="35717" bIns="35717" numCol="1" spcCol="38100" rtlCol="0" anchor="ctr">
        <a:spAutoFit/>
      </a:bodyPr>
      <a:lstStyle>
        <a:defPPr marL="0" marR="0" indent="0" algn="ctr" defTabSz="11684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ctr" defTabSz="11684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Design">
  <a:themeElements>
    <a:clrScheme name="Office-Design">
      <a:dk1>
        <a:srgbClr val="000000"/>
      </a:dk1>
      <a:lt1>
        <a:srgbClr val="FFFFFF"/>
      </a:lt1>
      <a:dk2>
        <a:srgbClr val="A7A7A7"/>
      </a:dk2>
      <a:lt2>
        <a:srgbClr val="535353"/>
      </a:lt2>
      <a:accent1>
        <a:srgbClr val="0365C0"/>
      </a:accent1>
      <a:accent2>
        <a:srgbClr val="00882B"/>
      </a:accent2>
      <a:accent3>
        <a:srgbClr val="8F8F8F"/>
      </a:accent3>
      <a:accent4>
        <a:srgbClr val="707070"/>
      </a:accent4>
      <a:accent5>
        <a:srgbClr val="AAB8DC"/>
      </a:accent5>
      <a:accent6>
        <a:srgbClr val="007B26"/>
      </a:accent6>
      <a:hlink>
        <a:srgbClr val="0000FF"/>
      </a:hlink>
      <a:folHlink>
        <a:srgbClr val="FF00FF"/>
      </a:folHlink>
    </a:clrScheme>
    <a:fontScheme name="Office-Design">
      <a:majorFont>
        <a:latin typeface="Arial"/>
        <a:ea typeface="Arial"/>
        <a:cs typeface="Arial"/>
      </a:majorFont>
      <a:minorFont>
        <a:latin typeface="Arial"/>
        <a:ea typeface="Arial"/>
        <a:cs typeface="Arial"/>
      </a:minorFont>
    </a:fontScheme>
    <a:fmtScheme name="Office-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25400" dist="12700" dir="5400000" rotWithShape="0">
              <a:srgbClr val="000000">
                <a:alpha val="50000"/>
              </a:srgbClr>
            </a:outerShdw>
          </a:effectLst>
        </a:effectStyle>
        <a:effectStyle>
          <a:effectLst>
            <a:outerShdw blurRad="25400" dist="12700" dir="5400000" rotWithShape="0">
              <a:srgbClr val="000000">
                <a:alpha val="50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outerShdw blurRad="25400" dist="12700" dir="5400000" rotWithShape="0">
            <a:srgbClr val="000000">
              <a:alpha val="50000"/>
            </a:srgbClr>
          </a:outerShdw>
        </a:effectLst>
        <a:sp3d/>
      </a:spPr>
      <a:bodyPr rot="0" spcFirstLastPara="1" vertOverflow="overflow" horzOverflow="overflow" vert="horz" wrap="square" lIns="35717" tIns="35717" rIns="35717" bIns="35717" numCol="1" spcCol="38100" rtlCol="0" anchor="ctr">
        <a:spAutoFit/>
      </a:bodyPr>
      <a:lstStyle>
        <a:defPPr marL="0" marR="0" indent="0" algn="ctr" defTabSz="11684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ctr" defTabSz="11684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93</TotalTime>
  <Words>735</Words>
  <Application>Microsoft Office PowerPoint</Application>
  <PresentationFormat>Произвольный</PresentationFormat>
  <Paragraphs>19</Paragraphs>
  <Slides>1</Slides>
  <Notes>1</Notes>
  <HiddenSlides>0</HiddenSlides>
  <MMClips>1</MMClips>
  <ScaleCrop>false</ScaleCrop>
  <HeadingPairs>
    <vt:vector size="4" baseType="variant">
      <vt:variant>
        <vt:lpstr>Тема</vt:lpstr>
      </vt:variant>
      <vt:variant>
        <vt:i4>1</vt:i4>
      </vt:variant>
      <vt:variant>
        <vt:lpstr>Заголовки слайдов</vt:lpstr>
      </vt:variant>
      <vt:variant>
        <vt:i4>1</vt:i4>
      </vt:variant>
    </vt:vector>
  </HeadingPairs>
  <TitlesOfParts>
    <vt:vector size="2" baseType="lpstr">
      <vt:lpstr>Office-Design</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ad780</dc:creator>
  <cp:lastModifiedBy>EAL</cp:lastModifiedBy>
  <cp:revision>32</cp:revision>
  <dcterms:modified xsi:type="dcterms:W3CDTF">2018-07-02T13:29:26Z</dcterms:modified>
</cp:coreProperties>
</file>